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6" r:id="rId5"/>
    <p:sldId id="285" r:id="rId6"/>
    <p:sldId id="278" r:id="rId7"/>
    <p:sldId id="299" r:id="rId8"/>
    <p:sldId id="300" r:id="rId9"/>
    <p:sldId id="298" r:id="rId10"/>
    <p:sldId id="287" r:id="rId11"/>
    <p:sldId id="289" r:id="rId12"/>
    <p:sldId id="290" r:id="rId13"/>
    <p:sldId id="288" r:id="rId14"/>
    <p:sldId id="261" r:id="rId15"/>
    <p:sldId id="260" r:id="rId16"/>
    <p:sldId id="291" r:id="rId17"/>
    <p:sldId id="292" r:id="rId18"/>
    <p:sldId id="293" r:id="rId19"/>
    <p:sldId id="295" r:id="rId20"/>
    <p:sldId id="294" r:id="rId21"/>
    <p:sldId id="301" r:id="rId22"/>
    <p:sldId id="302" r:id="rId23"/>
    <p:sldId id="303" r:id="rId24"/>
    <p:sldId id="281" r:id="rId25"/>
    <p:sldId id="264" r:id="rId26"/>
    <p:sldId id="265" r:id="rId27"/>
    <p:sldId id="283" r:id="rId28"/>
    <p:sldId id="267" r:id="rId29"/>
    <p:sldId id="28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28" userDrawn="1">
          <p15:clr>
            <a:srgbClr val="A4A3A4"/>
          </p15:clr>
        </p15:guide>
        <p15:guide id="2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9C2"/>
    <a:srgbClr val="BEB9AA"/>
    <a:srgbClr val="A5A5A5"/>
    <a:srgbClr val="AA9D92"/>
    <a:srgbClr val="F2F1EE"/>
    <a:srgbClr val="D8D2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439694-4F92-4020-BC07-F03776B3981E}" v="81" dt="2022-11-07T10:27:35.4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3595" autoAdjust="0"/>
  </p:normalViewPr>
  <p:slideViewPr>
    <p:cSldViewPr snapToGrid="0">
      <p:cViewPr varScale="1">
        <p:scale>
          <a:sx n="87" d="100"/>
          <a:sy n="87" d="100"/>
        </p:scale>
        <p:origin x="90" y="546"/>
      </p:cViewPr>
      <p:guideLst>
        <p:guide pos="4128"/>
        <p:guide orient="horz" pos="960"/>
      </p:guideLst>
    </p:cSldViewPr>
  </p:slideViewPr>
  <p:outlineViewPr>
    <p:cViewPr>
      <p:scale>
        <a:sx n="33" d="100"/>
        <a:sy n="33" d="100"/>
      </p:scale>
      <p:origin x="0" y="-402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99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 Carr" userId="7d72981bb74d2265" providerId="LiveId" clId="{E5439694-4F92-4020-BC07-F03776B3981E}"/>
    <pc:docChg chg="undo custSel addSld delSld modSld sldOrd">
      <pc:chgData name="Dean Carr" userId="7d72981bb74d2265" providerId="LiveId" clId="{E5439694-4F92-4020-BC07-F03776B3981E}" dt="2022-11-07T10:32:35.800" v="4170" actId="255"/>
      <pc:docMkLst>
        <pc:docMk/>
      </pc:docMkLst>
      <pc:sldChg chg="modSp mod">
        <pc:chgData name="Dean Carr" userId="7d72981bb74d2265" providerId="LiveId" clId="{E5439694-4F92-4020-BC07-F03776B3981E}" dt="2022-11-07T10:28:10.971" v="4149" actId="20577"/>
        <pc:sldMkLst>
          <pc:docMk/>
          <pc:sldMk cId="2259308896" sldId="256"/>
        </pc:sldMkLst>
        <pc:spChg chg="mod">
          <ac:chgData name="Dean Carr" userId="7d72981bb74d2265" providerId="LiveId" clId="{E5439694-4F92-4020-BC07-F03776B3981E}" dt="2022-11-07T10:28:10.971" v="4149" actId="20577"/>
          <ac:spMkLst>
            <pc:docMk/>
            <pc:sldMk cId="2259308896" sldId="256"/>
            <ac:spMk id="4" creationId="{88467C95-DF23-40B9-B265-2E6F3DE29030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2259308896" sldId="256"/>
            <ac:spMk id="18" creationId="{27A48A35-E5E4-4A5F-9F91-BAEA4F5DF21D}"/>
          </ac:spMkLst>
        </pc:spChg>
        <pc:picChg chg="mod">
          <ac:chgData name="Dean Carr" userId="7d72981bb74d2265" providerId="LiveId" clId="{E5439694-4F92-4020-BC07-F03776B3981E}" dt="2022-11-07T08:19:31.715" v="1541"/>
          <ac:picMkLst>
            <pc:docMk/>
            <pc:sldMk cId="2259308896" sldId="256"/>
            <ac:picMk id="6" creationId="{75441077-40B5-23AC-EEC8-FFD2244620BC}"/>
          </ac:picMkLst>
        </pc:picChg>
      </pc:sldChg>
      <pc:sldChg chg="addSp delSp modSp mod delDesignElem">
        <pc:chgData name="Dean Carr" userId="7d72981bb74d2265" providerId="LiveId" clId="{E5439694-4F92-4020-BC07-F03776B3981E}" dt="2022-11-07T10:30:43.840" v="4161" actId="255"/>
        <pc:sldMkLst>
          <pc:docMk/>
          <pc:sldMk cId="4212917468" sldId="260"/>
        </pc:sldMkLst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4212917468" sldId="260"/>
            <ac:spMk id="28" creationId="{7B831B6F-405A-4B47-B9BB-5CA88F285844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4212917468" sldId="260"/>
            <ac:spMk id="29" creationId="{15109354-9C5D-4F8C-B0E6-D1043C7BF20A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4212917468" sldId="260"/>
            <ac:spMk id="30" creationId="{49B530FE-A87D-41A0-A920-ADC6539EAA44}"/>
          </ac:spMkLst>
        </pc:spChg>
        <pc:spChg chg="mod">
          <ac:chgData name="Dean Carr" userId="7d72981bb74d2265" providerId="LiveId" clId="{E5439694-4F92-4020-BC07-F03776B3981E}" dt="2022-11-07T10:30:43.840" v="4161" actId="255"/>
          <ac:spMkLst>
            <pc:docMk/>
            <pc:sldMk cId="4212917468" sldId="260"/>
            <ac:spMk id="31" creationId="{4C4B3630-19B9-3677-6975-A467C0853133}"/>
          </ac:spMkLst>
        </pc:spChg>
      </pc:sldChg>
      <pc:sldChg chg="modSp">
        <pc:chgData name="Dean Carr" userId="7d72981bb74d2265" providerId="LiveId" clId="{E5439694-4F92-4020-BC07-F03776B3981E}" dt="2022-11-07T08:19:31.715" v="1541"/>
        <pc:sldMkLst>
          <pc:docMk/>
          <pc:sldMk cId="1527386939" sldId="261"/>
        </pc:sldMkLst>
        <pc:spChg chg="mod">
          <ac:chgData name="Dean Carr" userId="7d72981bb74d2265" providerId="LiveId" clId="{E5439694-4F92-4020-BC07-F03776B3981E}" dt="2022-11-07T08:19:31.715" v="1541"/>
          <ac:spMkLst>
            <pc:docMk/>
            <pc:sldMk cId="1527386939" sldId="261"/>
            <ac:spMk id="4" creationId="{07A371F5-EAAD-4ADC-8D3F-1CBB98D52839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1527386939" sldId="261"/>
            <ac:spMk id="8" creationId="{E9F303BF-0A3C-497A-B99B-BEA514C0269A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1527386939" sldId="261"/>
            <ac:spMk id="9" creationId="{9057E93D-BB39-4013-A843-780147924DB7}"/>
          </ac:spMkLst>
        </pc:spChg>
      </pc:sldChg>
      <pc:sldChg chg="addSp delSp modSp mod">
        <pc:chgData name="Dean Carr" userId="7d72981bb74d2265" providerId="LiveId" clId="{E5439694-4F92-4020-BC07-F03776B3981E}" dt="2022-11-07T09:59:28.109" v="2618" actId="20577"/>
        <pc:sldMkLst>
          <pc:docMk/>
          <pc:sldMk cId="700209266" sldId="264"/>
        </pc:sldMkLst>
        <pc:spChg chg="mod">
          <ac:chgData name="Dean Carr" userId="7d72981bb74d2265" providerId="LiveId" clId="{E5439694-4F92-4020-BC07-F03776B3981E}" dt="2022-11-07T09:52:20.121" v="2269" actId="20577"/>
          <ac:spMkLst>
            <pc:docMk/>
            <pc:sldMk cId="700209266" sldId="264"/>
            <ac:spMk id="2" creationId="{DD0B6389-2374-4677-B8BB-59410CCC32FD}"/>
          </ac:spMkLst>
        </pc:spChg>
        <pc:spChg chg="add del mod">
          <ac:chgData name="Dean Carr" userId="7d72981bb74d2265" providerId="LiveId" clId="{E5439694-4F92-4020-BC07-F03776B3981E}" dt="2022-11-07T09:54:59.610" v="2284" actId="767"/>
          <ac:spMkLst>
            <pc:docMk/>
            <pc:sldMk cId="700209266" sldId="264"/>
            <ac:spMk id="6" creationId="{E8FD8F37-6D21-D7CE-42F4-8C4B5C6BC76F}"/>
          </ac:spMkLst>
        </pc:spChg>
        <pc:spChg chg="add mod">
          <ac:chgData name="Dean Carr" userId="7d72981bb74d2265" providerId="LiveId" clId="{E5439694-4F92-4020-BC07-F03776B3981E}" dt="2022-11-07T09:59:28.109" v="2618" actId="20577"/>
          <ac:spMkLst>
            <pc:docMk/>
            <pc:sldMk cId="700209266" sldId="264"/>
            <ac:spMk id="8" creationId="{D282BBB8-6D9E-5C4F-B128-1F2F8A321619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2" creationId="{81E53639-8872-4E58-9A2D-8001BB8547AC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4" creationId="{2A1632FE-1D0A-41E4-BF25-F0F7AA952C33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6" creationId="{3586E56F-86DF-43E4-85F3-DD6AA1CF8C84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8" creationId="{2EBE9657-CF02-4369-A33E-0B3687100B60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20" creationId="{DA9922DC-4CA9-4B40-A5D5-72BBFAE6A6D3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22" creationId="{227F60B2-65D3-4950-9103-3EFDF7F7D6FE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24" creationId="{CD1CD723-7F96-4567-92C6-62CCB0855077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26" creationId="{3D641E32-C3C9-4F0F-A366-D6AF93DD9F68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28" creationId="{AEBF65AA-A09B-4D00-8027-CC0A25E8CC3F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30" creationId="{307F39A3-7EA6-4379-9663-6D559F439438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32" creationId="{4E1B2E89-57B9-4D7A-8428-5CD76566CA18}"/>
          </ac:spMkLst>
        </pc:spChg>
        <pc:spChg chg="del">
          <ac:chgData name="Dean Carr" userId="7d72981bb74d2265" providerId="LiveId" clId="{E5439694-4F92-4020-BC07-F03776B3981E}" dt="2022-11-07T09:52:45.141" v="2272" actId="21"/>
          <ac:spMkLst>
            <pc:docMk/>
            <pc:sldMk cId="700209266" sldId="264"/>
            <ac:spMk id="34" creationId="{6F419E70-E8A3-4D0F-B3B6-B2E3C5F0599D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40" creationId="{FD1A8A05-09CF-4FED-814A-C13B5ADAD0D0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43" creationId="{1D462F79-38EC-4B6D-A17B-F5010967D4B4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45" creationId="{F0040622-091C-4302-89B8-994214504947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47" creationId="{5947416C-CC20-4528-9E6B-29806BA3BA3B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49" creationId="{62B43C75-ADC1-45C4-B8A7-20F5B91BAD47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51" creationId="{0BB3AF7F-FFF7-43A1-AD4E-EC73024C5568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53" creationId="{A92DB966-25A0-4984-9B63-C732CFF22BF5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55" creationId="{E1E98164-920D-4ED4-A5AA-5A7397381533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57" creationId="{B55204BF-7B89-48BE-B911-AB38665495CE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59" creationId="{F4608EA6-D8A9-40C5-86D4-F6A06BB55DF0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61" creationId="{AE4EBEE0-F0BD-4B44-A294-BA11560FEC18}"/>
          </ac:spMkLst>
        </pc:spChg>
        <pc:spChg chg="del">
          <ac:chgData name="Dean Carr" userId="7d72981bb74d2265" providerId="LiveId" clId="{E5439694-4F92-4020-BC07-F03776B3981E}" dt="2022-11-07T09:52:42.459" v="2271" actId="21"/>
          <ac:spMkLst>
            <pc:docMk/>
            <pc:sldMk cId="700209266" sldId="264"/>
            <ac:spMk id="63" creationId="{1850852B-B5D2-43AC-8631-C907E6A781C8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05" creationId="{CC54D7B6-3713-48BB-9DDB-12D73AFA8E99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07" creationId="{43C3E76C-2256-4F05-B7C3-0DFF370582FE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09" creationId="{27DF1E14-A144-47F8-A8C2-C2DB76FEE3E7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11" creationId="{5B72532C-25BA-4593-9A4A-521BC652C2BC}"/>
          </ac:spMkLst>
        </pc:spChg>
        <pc:spChg chg="del mod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28" creationId="{B9FF2D19-E789-4622-8C93-442F36075B59}"/>
          </ac:spMkLst>
        </pc:spChg>
        <pc:spChg chg="del mod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30" creationId="{F06F1B9E-833C-4A81-9647-F6FB852D5F0B}"/>
          </ac:spMkLst>
        </pc:spChg>
        <pc:spChg chg="del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32" creationId="{6D8B9F4E-BB0E-4EA0-8D17-2285623C4321}"/>
          </ac:spMkLst>
        </pc:spChg>
        <pc:spChg chg="del mod">
          <ac:chgData name="Dean Carr" userId="7d72981bb74d2265" providerId="LiveId" clId="{E5439694-4F92-4020-BC07-F03776B3981E}" dt="2022-11-07T09:52:35.633" v="2270" actId="21"/>
          <ac:spMkLst>
            <pc:docMk/>
            <pc:sldMk cId="700209266" sldId="264"/>
            <ac:spMk id="134" creationId="{CC09C7BA-2451-49E9-9E79-6E08651BED50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700209266" sldId="264"/>
            <ac:spMk id="141" creationId="{3E96791E-3AF0-4956-AFA7-A8A89E8EB15E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700209266" sldId="264"/>
            <ac:spMk id="142" creationId="{9FD033B5-99FB-4B26-BF74-3DA89EEE7C67}"/>
          </ac:spMkLst>
        </pc:spChg>
        <pc:cxnChg chg="add mod">
          <ac:chgData name="Dean Carr" userId="7d72981bb74d2265" providerId="LiveId" clId="{E5439694-4F92-4020-BC07-F03776B3981E}" dt="2022-11-07T09:54:04.174" v="2276" actId="1076"/>
          <ac:cxnSpMkLst>
            <pc:docMk/>
            <pc:sldMk cId="700209266" sldId="264"/>
            <ac:cxnSpMk id="4" creationId="{7852F153-B895-8CFA-1471-7F70099DE270}"/>
          </ac:cxnSpMkLst>
        </pc:cxnChg>
        <pc:cxnChg chg="del mod">
          <ac:chgData name="Dean Carr" userId="7d72981bb74d2265" providerId="LiveId" clId="{E5439694-4F92-4020-BC07-F03776B3981E}" dt="2022-11-07T09:52:35.633" v="2270" actId="21"/>
          <ac:cxnSpMkLst>
            <pc:docMk/>
            <pc:sldMk cId="700209266" sldId="264"/>
            <ac:cxnSpMk id="7" creationId="{D190DF0B-5B2E-49A9-B210-E32FFFAC7E35}"/>
          </ac:cxnSpMkLst>
        </pc:cxnChg>
        <pc:cxnChg chg="del">
          <ac:chgData name="Dean Carr" userId="7d72981bb74d2265" providerId="LiveId" clId="{E5439694-4F92-4020-BC07-F03776B3981E}" dt="2022-11-07T09:52:35.633" v="2270" actId="21"/>
          <ac:cxnSpMkLst>
            <pc:docMk/>
            <pc:sldMk cId="700209266" sldId="264"/>
            <ac:cxnSpMk id="70" creationId="{F70C08F9-9A5C-43CF-9AAC-621536803BA0}"/>
          </ac:cxnSpMkLst>
        </pc:cxnChg>
        <pc:cxnChg chg="del">
          <ac:chgData name="Dean Carr" userId="7d72981bb74d2265" providerId="LiveId" clId="{E5439694-4F92-4020-BC07-F03776B3981E}" dt="2022-11-07T09:52:35.633" v="2270" actId="21"/>
          <ac:cxnSpMkLst>
            <pc:docMk/>
            <pc:sldMk cId="700209266" sldId="264"/>
            <ac:cxnSpMk id="78" creationId="{ABA89E8D-ECBE-4B32-82C7-E8DD0B202C5F}"/>
          </ac:cxnSpMkLst>
        </pc:cxnChg>
        <pc:cxnChg chg="del">
          <ac:chgData name="Dean Carr" userId="7d72981bb74d2265" providerId="LiveId" clId="{E5439694-4F92-4020-BC07-F03776B3981E}" dt="2022-11-07T09:52:35.633" v="2270" actId="21"/>
          <ac:cxnSpMkLst>
            <pc:docMk/>
            <pc:sldMk cId="700209266" sldId="264"/>
            <ac:cxnSpMk id="84" creationId="{C2B38730-2A0E-4853-AD2C-FC744EF527B4}"/>
          </ac:cxnSpMkLst>
        </pc:cxnChg>
        <pc:cxnChg chg="del">
          <ac:chgData name="Dean Carr" userId="7d72981bb74d2265" providerId="LiveId" clId="{E5439694-4F92-4020-BC07-F03776B3981E}" dt="2022-11-07T09:52:35.633" v="2270" actId="21"/>
          <ac:cxnSpMkLst>
            <pc:docMk/>
            <pc:sldMk cId="700209266" sldId="264"/>
            <ac:cxnSpMk id="90" creationId="{98E48653-A8EB-4DE2-BFE6-A0E61D873096}"/>
          </ac:cxnSpMkLst>
        </pc:cxnChg>
      </pc:sldChg>
      <pc:sldChg chg="addSp delSp modSp mod">
        <pc:chgData name="Dean Carr" userId="7d72981bb74d2265" providerId="LiveId" clId="{E5439694-4F92-4020-BC07-F03776B3981E}" dt="2022-11-07T10:07:20.840" v="2873" actId="313"/>
        <pc:sldMkLst>
          <pc:docMk/>
          <pc:sldMk cId="2563119616" sldId="265"/>
        </pc:sldMkLst>
        <pc:spChg chg="mod">
          <ac:chgData name="Dean Carr" userId="7d72981bb74d2265" providerId="LiveId" clId="{E5439694-4F92-4020-BC07-F03776B3981E}" dt="2022-11-07T10:07:20.840" v="2873" actId="313"/>
          <ac:spMkLst>
            <pc:docMk/>
            <pc:sldMk cId="2563119616" sldId="265"/>
            <ac:spMk id="3" creationId="{B34BD264-B274-4D4C-8E2B-C6F7606B254F}"/>
          </ac:spMkLst>
        </pc:spChg>
        <pc:spChg chg="add del mod">
          <ac:chgData name="Dean Carr" userId="7d72981bb74d2265" providerId="LiveId" clId="{E5439694-4F92-4020-BC07-F03776B3981E}" dt="2022-11-07T10:07:10.364" v="2871" actId="931"/>
          <ac:spMkLst>
            <pc:docMk/>
            <pc:sldMk cId="2563119616" sldId="265"/>
            <ac:spMk id="4" creationId="{847FBBB7-5C3C-308B-5E0A-E845640BEA24}"/>
          </ac:spMkLst>
        </pc:spChg>
        <pc:spChg chg="mod">
          <ac:chgData name="Dean Carr" userId="7d72981bb74d2265" providerId="LiveId" clId="{E5439694-4F92-4020-BC07-F03776B3981E}" dt="2022-11-07T10:00:14.170" v="2643" actId="255"/>
          <ac:spMkLst>
            <pc:docMk/>
            <pc:sldMk cId="2563119616" sldId="265"/>
            <ac:spMk id="8" creationId="{E19BF1C0-EE32-4EEE-9539-CE8473AA2F38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2563119616" sldId="265"/>
            <ac:spMk id="30" creationId="{5C3C5043-9E0B-4C7C-B3D8-6124850B4088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2563119616" sldId="265"/>
            <ac:spMk id="31" creationId="{AD175D2A-0058-45E0-AAF6-7260876F007C}"/>
          </ac:spMkLst>
        </pc:spChg>
        <pc:picChg chg="add mod">
          <ac:chgData name="Dean Carr" userId="7d72981bb74d2265" providerId="LiveId" clId="{E5439694-4F92-4020-BC07-F03776B3981E}" dt="2022-11-07T10:07:12.895" v="2872" actId="1076"/>
          <ac:picMkLst>
            <pc:docMk/>
            <pc:sldMk cId="2563119616" sldId="265"/>
            <ac:picMk id="6" creationId="{2E0F26DA-F60A-E4BC-9F3E-786923A46969}"/>
          </ac:picMkLst>
        </pc:picChg>
        <pc:picChg chg="del mod">
          <ac:chgData name="Dean Carr" userId="7d72981bb74d2265" providerId="LiveId" clId="{E5439694-4F92-4020-BC07-F03776B3981E}" dt="2022-11-07T10:06:37.185" v="2870" actId="21"/>
          <ac:picMkLst>
            <pc:docMk/>
            <pc:sldMk cId="2563119616" sldId="265"/>
            <ac:picMk id="20" creationId="{1612D3C6-D0D2-4983-8DA7-E3A3B7303339}"/>
          </ac:picMkLst>
        </pc:picChg>
      </pc:sldChg>
      <pc:sldChg chg="modSp mod">
        <pc:chgData name="Dean Carr" userId="7d72981bb74d2265" providerId="LiveId" clId="{E5439694-4F92-4020-BC07-F03776B3981E}" dt="2022-11-07T10:23:51.187" v="3974" actId="20577"/>
        <pc:sldMkLst>
          <pc:docMk/>
          <pc:sldMk cId="445070695" sldId="267"/>
        </pc:sldMkLst>
        <pc:spChg chg="mod">
          <ac:chgData name="Dean Carr" userId="7d72981bb74d2265" providerId="LiveId" clId="{E5439694-4F92-4020-BC07-F03776B3981E}" dt="2022-11-07T10:18:23.044" v="3425" actId="20577"/>
          <ac:spMkLst>
            <pc:docMk/>
            <pc:sldMk cId="445070695" sldId="267"/>
            <ac:spMk id="2" creationId="{6BB3A48F-6C9B-4B6F-9063-4E2B2F6CF465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445070695" sldId="267"/>
            <ac:spMk id="36" creationId="{8D56EBED-E2E8-4532-9D58-AEA4BF592BE1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445070695" sldId="267"/>
            <ac:spMk id="37" creationId="{2448455D-834D-4F56-90F8-4F239B5CA790}"/>
          </ac:spMkLst>
        </pc:spChg>
        <pc:graphicFrameChg chg="mod modGraphic">
          <ac:chgData name="Dean Carr" userId="7d72981bb74d2265" providerId="LiveId" clId="{E5439694-4F92-4020-BC07-F03776B3981E}" dt="2022-11-07T10:23:51.187" v="3974" actId="20577"/>
          <ac:graphicFrameMkLst>
            <pc:docMk/>
            <pc:sldMk cId="445070695" sldId="267"/>
            <ac:graphicFrameMk id="23" creationId="{A4779ED5-F550-4DD0-A629-AFB3A45D79DA}"/>
          </ac:graphicFrameMkLst>
        </pc:graphicFrameChg>
      </pc:sldChg>
      <pc:sldChg chg="modSp mod">
        <pc:chgData name="Dean Carr" userId="7d72981bb74d2265" providerId="LiveId" clId="{E5439694-4F92-4020-BC07-F03776B3981E}" dt="2022-11-07T08:19:31.715" v="1541"/>
        <pc:sldMkLst>
          <pc:docMk/>
          <pc:sldMk cId="2371293676" sldId="278"/>
        </pc:sldMkLst>
        <pc:spChg chg="mod">
          <ac:chgData name="Dean Carr" userId="7d72981bb74d2265" providerId="LiveId" clId="{E5439694-4F92-4020-BC07-F03776B3981E}" dt="2022-11-07T08:19:31.715" v="1541"/>
          <ac:spMkLst>
            <pc:docMk/>
            <pc:sldMk cId="2371293676" sldId="278"/>
            <ac:spMk id="3" creationId="{95B371F2-DBA5-415A-82C8-651F587B857A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2371293676" sldId="278"/>
            <ac:spMk id="18" creationId="{EA6B7DE5-BFCC-4EEF-9609-8AA1C7CAD3B0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2371293676" sldId="278"/>
            <ac:spMk id="25" creationId="{BE394849-EE6D-4358-A824-BBF6E518EAEA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2371293676" sldId="278"/>
            <ac:spMk id="34" creationId="{D30A968E-AB03-4BB5-BF8E-EB31DFD33B17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2371293676" sldId="278"/>
            <ac:spMk id="35" creationId="{5789CCB9-138D-4D90-8AFB-AC5C73612512}"/>
          </ac:spMkLst>
        </pc:spChg>
        <pc:picChg chg="mod">
          <ac:chgData name="Dean Carr" userId="7d72981bb74d2265" providerId="LiveId" clId="{E5439694-4F92-4020-BC07-F03776B3981E}" dt="2022-11-07T08:19:31.715" v="1541"/>
          <ac:picMkLst>
            <pc:docMk/>
            <pc:sldMk cId="2371293676" sldId="278"/>
            <ac:picMk id="6" creationId="{66F82ABD-4A24-DCDE-224A-F8DBD1279BCB}"/>
          </ac:picMkLst>
        </pc:picChg>
        <pc:picChg chg="mod">
          <ac:chgData name="Dean Carr" userId="7d72981bb74d2265" providerId="LiveId" clId="{E5439694-4F92-4020-BC07-F03776B3981E}" dt="2022-11-07T08:19:31.715" v="1541"/>
          <ac:picMkLst>
            <pc:docMk/>
            <pc:sldMk cId="2371293676" sldId="278"/>
            <ac:picMk id="10" creationId="{49A6FAEF-7642-7761-9FC6-BEAC1A746904}"/>
          </ac:picMkLst>
        </pc:picChg>
        <pc:picChg chg="mod">
          <ac:chgData name="Dean Carr" userId="7d72981bb74d2265" providerId="LiveId" clId="{E5439694-4F92-4020-BC07-F03776B3981E}" dt="2022-11-07T08:19:31.715" v="1541"/>
          <ac:picMkLst>
            <pc:docMk/>
            <pc:sldMk cId="2371293676" sldId="278"/>
            <ac:picMk id="14" creationId="{D0B54B3E-623F-74DD-6215-0F65F87E99FB}"/>
          </ac:picMkLst>
        </pc:picChg>
      </pc:sldChg>
      <pc:sldChg chg="modSp mod">
        <pc:chgData name="Dean Carr" userId="7d72981bb74d2265" providerId="LiveId" clId="{E5439694-4F92-4020-BC07-F03776B3981E}" dt="2022-11-07T09:51:38.812" v="2222" actId="313"/>
        <pc:sldMkLst>
          <pc:docMk/>
          <pc:sldMk cId="675137161" sldId="281"/>
        </pc:sldMkLst>
        <pc:spChg chg="mod">
          <ac:chgData name="Dean Carr" userId="7d72981bb74d2265" providerId="LiveId" clId="{E5439694-4F92-4020-BC07-F03776B3981E}" dt="2022-11-07T09:51:38.812" v="2222" actId="313"/>
          <ac:spMkLst>
            <pc:docMk/>
            <pc:sldMk cId="675137161" sldId="281"/>
            <ac:spMk id="3" creationId="{594C1777-B62D-468E-BE34-64A07CED098F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675137161" sldId="281"/>
            <ac:spMk id="6" creationId="{70039366-CC4B-45CC-9139-66129D35DB25}"/>
          </ac:spMkLst>
        </pc:spChg>
      </pc:sldChg>
      <pc:sldChg chg="addSp delSp modSp mod">
        <pc:chgData name="Dean Carr" userId="7d72981bb74d2265" providerId="LiveId" clId="{E5439694-4F92-4020-BC07-F03776B3981E}" dt="2022-11-07T10:15:07.665" v="3406" actId="1076"/>
        <pc:sldMkLst>
          <pc:docMk/>
          <pc:sldMk cId="344939837" sldId="283"/>
        </pc:sldMkLst>
        <pc:spChg chg="mod">
          <ac:chgData name="Dean Carr" userId="7d72981bb74d2265" providerId="LiveId" clId="{E5439694-4F92-4020-BC07-F03776B3981E}" dt="2022-11-07T10:06:28.394" v="2869" actId="27636"/>
          <ac:spMkLst>
            <pc:docMk/>
            <pc:sldMk cId="344939837" sldId="283"/>
            <ac:spMk id="2" creationId="{6530A931-F348-4A41-A5F4-69657F3CA0F6}"/>
          </ac:spMkLst>
        </pc:spChg>
        <pc:spChg chg="mod">
          <ac:chgData name="Dean Carr" userId="7d72981bb74d2265" providerId="LiveId" clId="{E5439694-4F92-4020-BC07-F03776B3981E}" dt="2022-11-07T10:09:18.588" v="2997" actId="20577"/>
          <ac:spMkLst>
            <pc:docMk/>
            <pc:sldMk cId="344939837" sldId="283"/>
            <ac:spMk id="3" creationId="{B34BD264-B274-4D4C-8E2B-C6F7606B254F}"/>
          </ac:spMkLst>
        </pc:spChg>
        <pc:spChg chg="add del mod">
          <ac:chgData name="Dean Carr" userId="7d72981bb74d2265" providerId="LiveId" clId="{E5439694-4F92-4020-BC07-F03776B3981E}" dt="2022-11-07T10:15:02.299" v="3405" actId="931"/>
          <ac:spMkLst>
            <pc:docMk/>
            <pc:sldMk cId="344939837" sldId="283"/>
            <ac:spMk id="5" creationId="{66CA7031-0869-DB20-91F9-FCAA9B72F386}"/>
          </ac:spMkLst>
        </pc:spChg>
        <pc:spChg chg="mod">
          <ac:chgData name="Dean Carr" userId="7d72981bb74d2265" providerId="LiveId" clId="{E5439694-4F92-4020-BC07-F03776B3981E}" dt="2022-11-07T10:11:45.319" v="3168" actId="20577"/>
          <ac:spMkLst>
            <pc:docMk/>
            <pc:sldMk cId="344939837" sldId="283"/>
            <ac:spMk id="25" creationId="{EEC41F11-47BD-44B1-BF22-D3C7965626ED}"/>
          </ac:spMkLst>
        </pc:spChg>
        <pc:spChg chg="mod">
          <ac:chgData name="Dean Carr" userId="7d72981bb74d2265" providerId="LiveId" clId="{E5439694-4F92-4020-BC07-F03776B3981E}" dt="2022-11-07T10:13:45.138" v="3403" actId="20577"/>
          <ac:spMkLst>
            <pc:docMk/>
            <pc:sldMk cId="344939837" sldId="283"/>
            <ac:spMk id="26" creationId="{34CC2084-FCB9-4F4B-8B47-44B2A81D5235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344939837" sldId="283"/>
            <ac:spMk id="38" creationId="{44BB509D-E79A-48CF-9C7A-2B385FD379AF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344939837" sldId="283"/>
            <ac:spMk id="39" creationId="{25AC8E0E-F9A1-4D3C-8AB5-4C215FD5C66A}"/>
          </ac:spMkLst>
        </pc:spChg>
        <pc:picChg chg="add mod">
          <ac:chgData name="Dean Carr" userId="7d72981bb74d2265" providerId="LiveId" clId="{E5439694-4F92-4020-BC07-F03776B3981E}" dt="2022-11-07T10:15:07.665" v="3406" actId="1076"/>
          <ac:picMkLst>
            <pc:docMk/>
            <pc:sldMk cId="344939837" sldId="283"/>
            <ac:picMk id="7" creationId="{35EC58EF-D3F3-F06F-EC4D-B6D56455935A}"/>
          </ac:picMkLst>
        </pc:picChg>
        <pc:picChg chg="del mod">
          <ac:chgData name="Dean Carr" userId="7d72981bb74d2265" providerId="LiveId" clId="{E5439694-4F92-4020-BC07-F03776B3981E}" dt="2022-11-07T10:13:58.210" v="3404" actId="21"/>
          <ac:picMkLst>
            <pc:docMk/>
            <pc:sldMk cId="344939837" sldId="283"/>
            <ac:picMk id="30" creationId="{F17D888B-B94F-48D0-ABAF-32CE1164DE58}"/>
          </ac:picMkLst>
        </pc:picChg>
      </pc:sldChg>
      <pc:sldChg chg="addSp delSp modSp del mod modClrScheme chgLayout">
        <pc:chgData name="Dean Carr" userId="7d72981bb74d2265" providerId="LiveId" clId="{E5439694-4F92-4020-BC07-F03776B3981E}" dt="2022-11-07T09:44:06.971" v="1895" actId="2696"/>
        <pc:sldMkLst>
          <pc:docMk/>
          <pc:sldMk cId="3483999599" sldId="284"/>
        </pc:sldMkLst>
        <pc:spChg chg="add mod ord">
          <ac:chgData name="Dean Carr" userId="7d72981bb74d2265" providerId="LiveId" clId="{E5439694-4F92-4020-BC07-F03776B3981E}" dt="2022-11-07T09:37:11.224" v="1635" actId="700"/>
          <ac:spMkLst>
            <pc:docMk/>
            <pc:sldMk cId="3483999599" sldId="284"/>
            <ac:spMk id="2" creationId="{89C4BEA3-E67C-CAAA-A317-463AA06BF128}"/>
          </ac:spMkLst>
        </pc:spChg>
        <pc:spChg chg="add mod ord">
          <ac:chgData name="Dean Carr" userId="7d72981bb74d2265" providerId="LiveId" clId="{E5439694-4F92-4020-BC07-F03776B3981E}" dt="2022-11-07T09:37:11.224" v="1635" actId="700"/>
          <ac:spMkLst>
            <pc:docMk/>
            <pc:sldMk cId="3483999599" sldId="284"/>
            <ac:spMk id="3" creationId="{142CF81F-658A-896F-E1A4-6D6DB83872CB}"/>
          </ac:spMkLst>
        </pc:spChg>
        <pc:spChg chg="add mod">
          <ac:chgData name="Dean Carr" userId="7d72981bb74d2265" providerId="LiveId" clId="{E5439694-4F92-4020-BC07-F03776B3981E}" dt="2022-11-07T09:37:19.995" v="1636" actId="21"/>
          <ac:spMkLst>
            <pc:docMk/>
            <pc:sldMk cId="3483999599" sldId="284"/>
            <ac:spMk id="5" creationId="{B876B95D-C89A-A8D3-8C17-EE67BDE7E8C8}"/>
          </ac:spMkLst>
        </pc:spChg>
        <pc:spChg chg="mod ord">
          <ac:chgData name="Dean Carr" userId="7d72981bb74d2265" providerId="LiveId" clId="{E5439694-4F92-4020-BC07-F03776B3981E}" dt="2022-11-07T09:37:11.224" v="1635" actId="700"/>
          <ac:spMkLst>
            <pc:docMk/>
            <pc:sldMk cId="3483999599" sldId="284"/>
            <ac:spMk id="15" creationId="{740F1142-57E3-40C3-9A2A-3B1C8975905A}"/>
          </ac:spMkLst>
        </pc:spChg>
        <pc:spChg chg="mod ord">
          <ac:chgData name="Dean Carr" userId="7d72981bb74d2265" providerId="LiveId" clId="{E5439694-4F92-4020-BC07-F03776B3981E}" dt="2022-11-07T09:37:11.224" v="1635" actId="700"/>
          <ac:spMkLst>
            <pc:docMk/>
            <pc:sldMk cId="3483999599" sldId="284"/>
            <ac:spMk id="16" creationId="{ED61D9CF-8ACA-4237-8E03-D79B6B89F0F2}"/>
          </ac:spMkLst>
        </pc:spChg>
        <pc:spChg chg="del">
          <ac:chgData name="Dean Carr" userId="7d72981bb74d2265" providerId="LiveId" clId="{E5439694-4F92-4020-BC07-F03776B3981E}" dt="2022-11-07T09:36:48.063" v="1634" actId="21"/>
          <ac:spMkLst>
            <pc:docMk/>
            <pc:sldMk cId="3483999599" sldId="284"/>
            <ac:spMk id="24" creationId="{9D25A50B-BB2E-4F06-82AE-76A92D7CC3B8}"/>
          </ac:spMkLst>
        </pc:spChg>
        <pc:spChg chg="del mod ord">
          <ac:chgData name="Dean Carr" userId="7d72981bb74d2265" providerId="LiveId" clId="{E5439694-4F92-4020-BC07-F03776B3981E}" dt="2022-11-07T09:37:11.224" v="1635" actId="700"/>
          <ac:spMkLst>
            <pc:docMk/>
            <pc:sldMk cId="3483999599" sldId="284"/>
            <ac:spMk id="28" creationId="{BF59AC89-2307-4F1C-962F-D954A6C80A28}"/>
          </ac:spMkLst>
        </pc:spChg>
        <pc:picChg chg="del mod ord modCrop">
          <ac:chgData name="Dean Carr" userId="7d72981bb74d2265" providerId="LiveId" clId="{E5439694-4F92-4020-BC07-F03776B3981E}" dt="2022-11-07T09:37:19.995" v="1636" actId="21"/>
          <ac:picMkLst>
            <pc:docMk/>
            <pc:sldMk cId="3483999599" sldId="284"/>
            <ac:picMk id="13" creationId="{51A5A3C0-E655-407D-9CFE-9E0D62FA16A8}"/>
          </ac:picMkLst>
        </pc:picChg>
      </pc:sldChg>
      <pc:sldChg chg="modSp mod">
        <pc:chgData name="Dean Carr" userId="7d72981bb74d2265" providerId="LiveId" clId="{E5439694-4F92-4020-BC07-F03776B3981E}" dt="2022-11-07T10:28:22.471" v="4150" actId="313"/>
        <pc:sldMkLst>
          <pc:docMk/>
          <pc:sldMk cId="2865516803" sldId="285"/>
        </pc:sldMkLst>
        <pc:spChg chg="mod">
          <ac:chgData name="Dean Carr" userId="7d72981bb74d2265" providerId="LiveId" clId="{E5439694-4F92-4020-BC07-F03776B3981E}" dt="2022-11-07T10:28:22.471" v="4150" actId="313"/>
          <ac:spMkLst>
            <pc:docMk/>
            <pc:sldMk cId="2865516803" sldId="285"/>
            <ac:spMk id="2" creationId="{C11A7FF5-E7DB-4462-BC64-12126BDC0DFB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2865516803" sldId="285"/>
            <ac:spMk id="8" creationId="{B10C7A9E-B1D7-4285-8DD5-D28AFDC7B4F8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2865516803" sldId="285"/>
            <ac:spMk id="9" creationId="{AA7B234E-FE17-4087-92FD-3802CA26E967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2865516803" sldId="285"/>
            <ac:spMk id="14" creationId="{BEC46ADB-55E5-43DA-8E91-C49412A33045}"/>
          </ac:spMkLst>
        </pc:spChg>
      </pc:sldChg>
      <pc:sldChg chg="addSp delSp modSp mod">
        <pc:chgData name="Dean Carr" userId="7d72981bb74d2265" providerId="LiveId" clId="{E5439694-4F92-4020-BC07-F03776B3981E}" dt="2022-11-07T10:27:35.412" v="4148" actId="931"/>
        <pc:sldMkLst>
          <pc:docMk/>
          <pc:sldMk cId="4237778926" sldId="286"/>
        </pc:sldMkLst>
        <pc:spChg chg="mod">
          <ac:chgData name="Dean Carr" userId="7d72981bb74d2265" providerId="LiveId" clId="{E5439694-4F92-4020-BC07-F03776B3981E}" dt="2022-11-07T08:19:31.715" v="1541"/>
          <ac:spMkLst>
            <pc:docMk/>
            <pc:sldMk cId="4237778926" sldId="286"/>
            <ac:spMk id="2" creationId="{9BD825CB-5684-4E97-80FA-A48BC074B947}"/>
          </ac:spMkLst>
        </pc:spChg>
        <pc:spChg chg="mod">
          <ac:chgData name="Dean Carr" userId="7d72981bb74d2265" providerId="LiveId" clId="{E5439694-4F92-4020-BC07-F03776B3981E}" dt="2022-11-07T10:26:14.515" v="4109" actId="20577"/>
          <ac:spMkLst>
            <pc:docMk/>
            <pc:sldMk cId="4237778926" sldId="286"/>
            <ac:spMk id="3" creationId="{95B371F2-DBA5-415A-82C8-651F587B857A}"/>
          </ac:spMkLst>
        </pc:spChg>
        <pc:spChg chg="add del mod">
          <ac:chgData name="Dean Carr" userId="7d72981bb74d2265" providerId="LiveId" clId="{E5439694-4F92-4020-BC07-F03776B3981E}" dt="2022-11-07T10:26:56.493" v="4144" actId="931"/>
          <ac:spMkLst>
            <pc:docMk/>
            <pc:sldMk cId="4237778926" sldId="286"/>
            <ac:spMk id="5" creationId="{8C89E377-BA7A-8A3B-0076-1A5C2FB7341F}"/>
          </ac:spMkLst>
        </pc:spChg>
        <pc:spChg chg="add del mod">
          <ac:chgData name="Dean Carr" userId="7d72981bb74d2265" providerId="LiveId" clId="{E5439694-4F92-4020-BC07-F03776B3981E}" dt="2022-11-07T10:27:18.026" v="4146" actId="931"/>
          <ac:spMkLst>
            <pc:docMk/>
            <pc:sldMk cId="4237778926" sldId="286"/>
            <ac:spMk id="9" creationId="{87DC043D-D88A-7262-8947-F2B2AA3D801A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4237778926" sldId="286"/>
            <ac:spMk id="10" creationId="{F665E632-89DE-4E4B-8A35-FD6D46E9AAE8}"/>
          </ac:spMkLst>
        </pc:spChg>
        <pc:spChg chg="mod">
          <ac:chgData name="Dean Carr" userId="7d72981bb74d2265" providerId="LiveId" clId="{E5439694-4F92-4020-BC07-F03776B3981E}" dt="2022-11-07T10:26:36.796" v="4142" actId="20577"/>
          <ac:spMkLst>
            <pc:docMk/>
            <pc:sldMk cId="4237778926" sldId="286"/>
            <ac:spMk id="11" creationId="{0F34300E-1F96-433C-BBA9-C319B37E1361}"/>
          </ac:spMkLst>
        </pc:spChg>
        <pc:spChg chg="add del mod">
          <ac:chgData name="Dean Carr" userId="7d72981bb74d2265" providerId="LiveId" clId="{E5439694-4F92-4020-BC07-F03776B3981E}" dt="2022-11-07T10:27:35.412" v="4148" actId="931"/>
          <ac:spMkLst>
            <pc:docMk/>
            <pc:sldMk cId="4237778926" sldId="286"/>
            <ac:spMk id="17" creationId="{8F1A79D1-60A1-421C-F256-99E404547C06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4237778926" sldId="286"/>
            <ac:spMk id="23" creationId="{A36A89F3-138D-4102-9FF2-6E1293F6AFB6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4237778926" sldId="286"/>
            <ac:spMk id="24" creationId="{EF02AD77-17EE-49EB-8387-86DED6AD894E}"/>
          </ac:spMkLst>
        </pc:spChg>
        <pc:picChg chg="add mod">
          <ac:chgData name="Dean Carr" userId="7d72981bb74d2265" providerId="LiveId" clId="{E5439694-4F92-4020-BC07-F03776B3981E}" dt="2022-11-07T10:26:56.493" v="4144" actId="931"/>
          <ac:picMkLst>
            <pc:docMk/>
            <pc:sldMk cId="4237778926" sldId="286"/>
            <ac:picMk id="7" creationId="{ABF1B1FF-78FF-9299-E79F-A56419797EC7}"/>
          </ac:picMkLst>
        </pc:picChg>
        <pc:picChg chg="del mod">
          <ac:chgData name="Dean Carr" userId="7d72981bb74d2265" providerId="LiveId" clId="{E5439694-4F92-4020-BC07-F03776B3981E}" dt="2022-11-07T10:26:47.652" v="4143" actId="21"/>
          <ac:picMkLst>
            <pc:docMk/>
            <pc:sldMk cId="4237778926" sldId="286"/>
            <ac:picMk id="13" creationId="{D5094D89-3467-444F-9A3D-B2B71654A758}"/>
          </ac:picMkLst>
        </pc:picChg>
        <pc:picChg chg="add del mod">
          <ac:chgData name="Dean Carr" userId="7d72981bb74d2265" providerId="LiveId" clId="{E5439694-4F92-4020-BC07-F03776B3981E}" dt="2022-11-07T10:27:28.221" v="4147" actId="21"/>
          <ac:picMkLst>
            <pc:docMk/>
            <pc:sldMk cId="4237778926" sldId="286"/>
            <ac:picMk id="14" creationId="{E441F836-D660-C10C-8720-5EA66101027B}"/>
          </ac:picMkLst>
        </pc:picChg>
        <pc:picChg chg="del mod">
          <ac:chgData name="Dean Carr" userId="7d72981bb74d2265" providerId="LiveId" clId="{E5439694-4F92-4020-BC07-F03776B3981E}" dt="2022-11-07T10:27:01.382" v="4145" actId="21"/>
          <ac:picMkLst>
            <pc:docMk/>
            <pc:sldMk cId="4237778926" sldId="286"/>
            <ac:picMk id="15" creationId="{6C7D5080-FE21-4E07-928E-9E970CC7E5E0}"/>
          </ac:picMkLst>
        </pc:picChg>
        <pc:picChg chg="add mod">
          <ac:chgData name="Dean Carr" userId="7d72981bb74d2265" providerId="LiveId" clId="{E5439694-4F92-4020-BC07-F03776B3981E}" dt="2022-11-07T10:27:35.412" v="4148" actId="931"/>
          <ac:picMkLst>
            <pc:docMk/>
            <pc:sldMk cId="4237778926" sldId="286"/>
            <ac:picMk id="19" creationId="{CCC030DB-578C-8FCB-66AE-2102AE92B659}"/>
          </ac:picMkLst>
        </pc:picChg>
      </pc:sldChg>
      <pc:sldChg chg="addSp delSp delDesignElem">
        <pc:chgData name="Dean Carr" userId="7d72981bb74d2265" providerId="LiveId" clId="{E5439694-4F92-4020-BC07-F03776B3981E}" dt="2022-11-07T08:19:31.715" v="1541"/>
        <pc:sldMkLst>
          <pc:docMk/>
          <pc:sldMk cId="1912012592" sldId="287"/>
        </pc:sldMkLst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1912012592" sldId="287"/>
            <ac:spMk id="14" creationId="{289ED1AA-8684-4D37-B208-8777E1A7780D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1912012592" sldId="287"/>
            <ac:spMk id="16" creationId="{4180E01B-B1F4-437C-807D-1C930718EE64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1912012592" sldId="287"/>
            <ac:spMk id="18" creationId="{41F77738-2AF0-4750-A0C7-F97C2C17590E}"/>
          </ac:spMkLst>
        </pc:spChg>
      </pc:sldChg>
      <pc:sldChg chg="addSp delSp delDesignElem">
        <pc:chgData name="Dean Carr" userId="7d72981bb74d2265" providerId="LiveId" clId="{E5439694-4F92-4020-BC07-F03776B3981E}" dt="2022-11-07T08:19:31.715" v="1541"/>
        <pc:sldMkLst>
          <pc:docMk/>
          <pc:sldMk cId="4083546591" sldId="288"/>
        </pc:sldMkLst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4083546591" sldId="288"/>
            <ac:spMk id="63" creationId="{D776D29F-0A2C-4F75-8582-7C7DFCBD11D5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4083546591" sldId="288"/>
            <ac:spMk id="65" creationId="{C4D41903-2C9D-4F9E-AA1F-6161F8A6FC01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4083546591" sldId="288"/>
            <ac:spMk id="67" creationId="{9E4574B5-C90E-412D-BAB0-B9F483290C67}"/>
          </ac:spMkLst>
        </pc:spChg>
      </pc:sldChg>
      <pc:sldChg chg="addSp delSp modSp mod delDesignElem">
        <pc:chgData name="Dean Carr" userId="7d72981bb74d2265" providerId="LiveId" clId="{E5439694-4F92-4020-BC07-F03776B3981E}" dt="2022-11-07T10:29:24.261" v="4156" actId="20577"/>
        <pc:sldMkLst>
          <pc:docMk/>
          <pc:sldMk cId="2165563295" sldId="289"/>
        </pc:sldMkLst>
        <pc:spChg chg="mod">
          <ac:chgData name="Dean Carr" userId="7d72981bb74d2265" providerId="LiveId" clId="{E5439694-4F92-4020-BC07-F03776B3981E}" dt="2022-11-07T10:29:24.261" v="4156" actId="20577"/>
          <ac:spMkLst>
            <pc:docMk/>
            <pc:sldMk cId="2165563295" sldId="289"/>
            <ac:spMk id="6" creationId="{3F859BB8-9893-9949-37F4-F2ECFF991838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165563295" sldId="289"/>
            <ac:spMk id="16" creationId="{F13C74B1-5B17-4795-BED0-7140497B445A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165563295" sldId="289"/>
            <ac:spMk id="18" creationId="{D4974D33-8DC5-464E-8C6D-BE58F0669C17}"/>
          </ac:spMkLst>
        </pc:spChg>
        <pc:picChg chg="mod">
          <ac:chgData name="Dean Carr" userId="7d72981bb74d2265" providerId="LiveId" clId="{E5439694-4F92-4020-BC07-F03776B3981E}" dt="2022-11-07T08:19:31.715" v="1541"/>
          <ac:picMkLst>
            <pc:docMk/>
            <pc:sldMk cId="2165563295" sldId="289"/>
            <ac:picMk id="11" creationId="{4419827E-31B6-1891-E629-998A40D9FF28}"/>
          </ac:picMkLst>
        </pc:picChg>
      </pc:sldChg>
      <pc:sldChg chg="addSp delSp delDesignElem">
        <pc:chgData name="Dean Carr" userId="7d72981bb74d2265" providerId="LiveId" clId="{E5439694-4F92-4020-BC07-F03776B3981E}" dt="2022-11-07T08:19:31.715" v="1541"/>
        <pc:sldMkLst>
          <pc:docMk/>
          <pc:sldMk cId="435314799" sldId="290"/>
        </pc:sldMkLst>
        <pc:cxnChg chg="add del">
          <ac:chgData name="Dean Carr" userId="7d72981bb74d2265" providerId="LiveId" clId="{E5439694-4F92-4020-BC07-F03776B3981E}" dt="2022-11-07T08:19:31.715" v="1541"/>
          <ac:cxnSpMkLst>
            <pc:docMk/>
            <pc:sldMk cId="435314799" sldId="290"/>
            <ac:cxnSpMk id="16" creationId="{A7F400EE-A8A5-48AF-B4D6-291B52C6F0B0}"/>
          </ac:cxnSpMkLst>
        </pc:cxnChg>
      </pc:sldChg>
      <pc:sldChg chg="addSp delSp delDesignElem">
        <pc:chgData name="Dean Carr" userId="7d72981bb74d2265" providerId="LiveId" clId="{E5439694-4F92-4020-BC07-F03776B3981E}" dt="2022-11-07T08:19:31.715" v="1541"/>
        <pc:sldMkLst>
          <pc:docMk/>
          <pc:sldMk cId="221252890" sldId="291"/>
        </pc:sldMkLst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21252890" sldId="291"/>
            <ac:spMk id="45" creationId="{12609869-9E80-471B-A487-A53288E0E791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21252890" sldId="291"/>
            <ac:spMk id="47" creationId="{7004738A-9D34-43E8-97D2-CA0EED4F8BE0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21252890" sldId="291"/>
            <ac:spMk id="49" creationId="{B8B8D07F-F13E-443E-BA68-2D26672D76B9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21252890" sldId="291"/>
            <ac:spMk id="51" creationId="{2813A4FA-24A5-41ED-A534-3807D1B2F344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21252890" sldId="291"/>
            <ac:spMk id="53" creationId="{C3944F27-CA70-4E84-A51A-E6BF89558979}"/>
          </ac:spMkLst>
        </pc:spChg>
      </pc:sldChg>
      <pc:sldChg chg="addSp delSp delDesignElem">
        <pc:chgData name="Dean Carr" userId="7d72981bb74d2265" providerId="LiveId" clId="{E5439694-4F92-4020-BC07-F03776B3981E}" dt="2022-11-07T08:19:31.715" v="1541"/>
        <pc:sldMkLst>
          <pc:docMk/>
          <pc:sldMk cId="2223693401" sldId="292"/>
        </pc:sldMkLst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223693401" sldId="292"/>
            <ac:spMk id="80" creationId="{C7FA33FF-088D-4F16-95A2-2C64D353DEA8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223693401" sldId="292"/>
            <ac:spMk id="82" creationId="{A376EFB1-01CF-419F-ABF1-2AF02BBFCBD1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223693401" sldId="292"/>
            <ac:spMk id="84" creationId="{FF9DEA15-78BD-4750-AA18-B9F28A6D5AB8}"/>
          </ac:spMkLst>
        </pc:spChg>
      </pc:sldChg>
      <pc:sldChg chg="addSp delSp delDesignElem">
        <pc:chgData name="Dean Carr" userId="7d72981bb74d2265" providerId="LiveId" clId="{E5439694-4F92-4020-BC07-F03776B3981E}" dt="2022-11-07T08:19:31.715" v="1541"/>
        <pc:sldMkLst>
          <pc:docMk/>
          <pc:sldMk cId="2398704996" sldId="293"/>
        </pc:sldMkLst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398704996" sldId="293"/>
            <ac:spMk id="28" creationId="{7B831B6F-405A-4B47-B9BB-5CA88F285844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398704996" sldId="293"/>
            <ac:spMk id="29" creationId="{15109354-9C5D-4F8C-B0E6-D1043C7BF20A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398704996" sldId="293"/>
            <ac:spMk id="30" creationId="{49B530FE-A87D-41A0-A920-ADC6539EAA44}"/>
          </ac:spMkLst>
        </pc:spChg>
      </pc:sldChg>
      <pc:sldChg chg="addSp delSp modSp mod setBg delDesignElem">
        <pc:chgData name="Dean Carr" userId="7d72981bb74d2265" providerId="LiveId" clId="{E5439694-4F92-4020-BC07-F03776B3981E}" dt="2022-11-07T10:32:35.800" v="4170" actId="255"/>
        <pc:sldMkLst>
          <pc:docMk/>
          <pc:sldMk cId="2906003491" sldId="294"/>
        </pc:sldMkLst>
        <pc:spChg chg="mod">
          <ac:chgData name="Dean Carr" userId="7d72981bb74d2265" providerId="LiveId" clId="{E5439694-4F92-4020-BC07-F03776B3981E}" dt="2022-11-07T08:19:31.715" v="1541"/>
          <ac:spMkLst>
            <pc:docMk/>
            <pc:sldMk cId="2906003491" sldId="294"/>
            <ac:spMk id="2" creationId="{F96F75DE-8A44-4EC5-83C6-95BDDF10DFD9}"/>
          </ac:spMkLst>
        </pc:spChg>
        <pc:spChg chg="mod">
          <ac:chgData name="Dean Carr" userId="7d72981bb74d2265" providerId="LiveId" clId="{E5439694-4F92-4020-BC07-F03776B3981E}" dt="2022-11-07T10:32:35.800" v="4170" actId="255"/>
          <ac:spMkLst>
            <pc:docMk/>
            <pc:sldMk cId="2906003491" sldId="294"/>
            <ac:spMk id="31" creationId="{4C4B3630-19B9-3677-6975-A467C0853133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906003491" sldId="294"/>
            <ac:spMk id="45" creationId="{CF62D2A7-8207-488C-9F46-316BA81A16C8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2906003491" sldId="294"/>
            <ac:spMk id="47" creationId="{52AC6D7F-F068-4E11-BB06-F601D89BB980}"/>
          </ac:spMkLst>
        </pc:spChg>
        <pc:picChg chg="mod">
          <ac:chgData name="Dean Carr" userId="7d72981bb74d2265" providerId="LiveId" clId="{E5439694-4F92-4020-BC07-F03776B3981E}" dt="2022-11-07T08:19:29.103" v="1534" actId="1076"/>
          <ac:picMkLst>
            <pc:docMk/>
            <pc:sldMk cId="2906003491" sldId="294"/>
            <ac:picMk id="5" creationId="{EE7D6D79-09F6-5147-CDA3-8EACE3BBCC00}"/>
          </ac:picMkLst>
        </pc:picChg>
      </pc:sldChg>
      <pc:sldChg chg="addSp delSp modSp add mod delDesignElem">
        <pc:chgData name="Dean Carr" userId="7d72981bb74d2265" providerId="LiveId" clId="{E5439694-4F92-4020-BC07-F03776B3981E}" dt="2022-11-07T10:32:03.347" v="4167" actId="20577"/>
        <pc:sldMkLst>
          <pc:docMk/>
          <pc:sldMk cId="889101325" sldId="295"/>
        </pc:sldMkLst>
        <pc:spChg chg="mod">
          <ac:chgData name="Dean Carr" userId="7d72981bb74d2265" providerId="LiveId" clId="{E5439694-4F92-4020-BC07-F03776B3981E}" dt="2022-11-07T06:21:54.770" v="16" actId="313"/>
          <ac:spMkLst>
            <pc:docMk/>
            <pc:sldMk cId="889101325" sldId="295"/>
            <ac:spMk id="2" creationId="{F96F75DE-8A44-4EC5-83C6-95BDDF10DFD9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889101325" sldId="295"/>
            <ac:spMk id="28" creationId="{7B831B6F-405A-4B47-B9BB-5CA88F285844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889101325" sldId="295"/>
            <ac:spMk id="29" creationId="{15109354-9C5D-4F8C-B0E6-D1043C7BF20A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889101325" sldId="295"/>
            <ac:spMk id="30" creationId="{49B530FE-A87D-41A0-A920-ADC6539EAA44}"/>
          </ac:spMkLst>
        </pc:spChg>
        <pc:spChg chg="mod">
          <ac:chgData name="Dean Carr" userId="7d72981bb74d2265" providerId="LiveId" clId="{E5439694-4F92-4020-BC07-F03776B3981E}" dt="2022-11-07T10:32:03.347" v="4167" actId="20577"/>
          <ac:spMkLst>
            <pc:docMk/>
            <pc:sldMk cId="889101325" sldId="295"/>
            <ac:spMk id="31" creationId="{4C4B3630-19B9-3677-6975-A467C0853133}"/>
          </ac:spMkLst>
        </pc:spChg>
        <pc:picChg chg="del">
          <ac:chgData name="Dean Carr" userId="7d72981bb74d2265" providerId="LiveId" clId="{E5439694-4F92-4020-BC07-F03776B3981E}" dt="2022-11-07T06:21:59.313" v="17" actId="21"/>
          <ac:picMkLst>
            <pc:docMk/>
            <pc:sldMk cId="889101325" sldId="295"/>
            <ac:picMk id="4" creationId="{C488DC53-E2FC-5F9C-8FEF-2304881A7CE7}"/>
          </ac:picMkLst>
        </pc:picChg>
        <pc:picChg chg="add mod">
          <ac:chgData name="Dean Carr" userId="7d72981bb74d2265" providerId="LiveId" clId="{E5439694-4F92-4020-BC07-F03776B3981E}" dt="2022-11-07T06:22:49.880" v="22" actId="1076"/>
          <ac:picMkLst>
            <pc:docMk/>
            <pc:sldMk cId="889101325" sldId="295"/>
            <ac:picMk id="5" creationId="{9E42CBB3-5455-10C7-81F5-319090D3D480}"/>
          </ac:picMkLst>
        </pc:picChg>
      </pc:sldChg>
      <pc:sldChg chg="addSp delSp modSp add del mod setBg delDesignElem chgLayout">
        <pc:chgData name="Dean Carr" userId="7d72981bb74d2265" providerId="LiveId" clId="{E5439694-4F92-4020-BC07-F03776B3981E}" dt="2022-11-07T08:27:35.403" v="1628" actId="2696"/>
        <pc:sldMkLst>
          <pc:docMk/>
          <pc:sldMk cId="2043527868" sldId="296"/>
        </pc:sldMkLst>
        <pc:spChg chg="mod ord">
          <ac:chgData name="Dean Carr" userId="7d72981bb74d2265" providerId="LiveId" clId="{E5439694-4F92-4020-BC07-F03776B3981E}" dt="2022-11-07T08:20:14.652" v="1548" actId="700"/>
          <ac:spMkLst>
            <pc:docMk/>
            <pc:sldMk cId="2043527868" sldId="296"/>
            <ac:spMk id="2" creationId="{F96F75DE-8A44-4EC5-83C6-95BDDF10DFD9}"/>
          </ac:spMkLst>
        </pc:spChg>
        <pc:spChg chg="add del mod ord">
          <ac:chgData name="Dean Carr" userId="7d72981bb74d2265" providerId="LiveId" clId="{E5439694-4F92-4020-BC07-F03776B3981E}" dt="2022-11-07T08:20:01.417" v="1545" actId="700"/>
          <ac:spMkLst>
            <pc:docMk/>
            <pc:sldMk cId="2043527868" sldId="296"/>
            <ac:spMk id="8" creationId="{A5A36D4C-4EE1-21AF-B7D0-9672298C90F8}"/>
          </ac:spMkLst>
        </pc:spChg>
        <pc:spChg chg="add del mod ord">
          <ac:chgData name="Dean Carr" userId="7d72981bb74d2265" providerId="LiveId" clId="{E5439694-4F92-4020-BC07-F03776B3981E}" dt="2022-11-07T08:20:14.652" v="1548" actId="700"/>
          <ac:spMkLst>
            <pc:docMk/>
            <pc:sldMk cId="2043527868" sldId="296"/>
            <ac:spMk id="9" creationId="{BC13EFBB-82A8-89F7-EA2F-38F87D42A624}"/>
          </ac:spMkLst>
        </pc:spChg>
        <pc:spChg chg="add del mod">
          <ac:chgData name="Dean Carr" userId="7d72981bb74d2265" providerId="LiveId" clId="{E5439694-4F92-4020-BC07-F03776B3981E}" dt="2022-11-07T08:20:14.652" v="1548" actId="700"/>
          <ac:spMkLst>
            <pc:docMk/>
            <pc:sldMk cId="2043527868" sldId="296"/>
            <ac:spMk id="10" creationId="{57918730-6F2E-4908-1AF1-6B60389E5B43}"/>
          </ac:spMkLst>
        </pc:spChg>
        <pc:spChg chg="add del mod">
          <ac:chgData name="Dean Carr" userId="7d72981bb74d2265" providerId="LiveId" clId="{E5439694-4F92-4020-BC07-F03776B3981E}" dt="2022-11-07T08:20:14.652" v="1548" actId="700"/>
          <ac:spMkLst>
            <pc:docMk/>
            <pc:sldMk cId="2043527868" sldId="296"/>
            <ac:spMk id="11" creationId="{06D8BC4C-5FA0-EC1E-D14D-D6019BA7107B}"/>
          </ac:spMkLst>
        </pc:spChg>
        <pc:spChg chg="mod ord">
          <ac:chgData name="Dean Carr" userId="7d72981bb74d2265" providerId="LiveId" clId="{E5439694-4F92-4020-BC07-F03776B3981E}" dt="2022-11-07T08:20:14.652" v="1548" actId="700"/>
          <ac:spMkLst>
            <pc:docMk/>
            <pc:sldMk cId="2043527868" sldId="296"/>
            <ac:spMk id="31" creationId="{4C4B3630-19B9-3677-6975-A467C0853133}"/>
          </ac:spMkLst>
        </pc:spChg>
        <pc:spChg chg="add del">
          <ac:chgData name="Dean Carr" userId="7d72981bb74d2265" providerId="LiveId" clId="{E5439694-4F92-4020-BC07-F03776B3981E}" dt="2022-11-07T08:20:14.652" v="1548" actId="700"/>
          <ac:spMkLst>
            <pc:docMk/>
            <pc:sldMk cId="2043527868" sldId="296"/>
            <ac:spMk id="45" creationId="{CF62D2A7-8207-488C-9F46-316BA81A16C8}"/>
          </ac:spMkLst>
        </pc:spChg>
        <pc:spChg chg="add del">
          <ac:chgData name="Dean Carr" userId="7d72981bb74d2265" providerId="LiveId" clId="{E5439694-4F92-4020-BC07-F03776B3981E}" dt="2022-11-07T08:20:14.652" v="1548" actId="700"/>
          <ac:spMkLst>
            <pc:docMk/>
            <pc:sldMk cId="2043527868" sldId="296"/>
            <ac:spMk id="47" creationId="{52AC6D7F-F068-4E11-BB06-F601D89BB980}"/>
          </ac:spMkLst>
        </pc:spChg>
        <pc:picChg chg="add mod">
          <ac:chgData name="Dean Carr" userId="7d72981bb74d2265" providerId="LiveId" clId="{E5439694-4F92-4020-BC07-F03776B3981E}" dt="2022-11-07T08:19:31.270" v="1539" actId="1076"/>
          <ac:picMkLst>
            <pc:docMk/>
            <pc:sldMk cId="2043527868" sldId="296"/>
            <ac:picMk id="4" creationId="{CA6175F2-210F-9BED-6470-13ADB70EC25D}"/>
          </ac:picMkLst>
        </pc:picChg>
        <pc:picChg chg="del">
          <ac:chgData name="Dean Carr" userId="7d72981bb74d2265" providerId="LiveId" clId="{E5439694-4F92-4020-BC07-F03776B3981E}" dt="2022-11-07T08:13:51.830" v="1501" actId="21"/>
          <ac:picMkLst>
            <pc:docMk/>
            <pc:sldMk cId="2043527868" sldId="296"/>
            <ac:picMk id="5" creationId="{EE7D6D79-09F6-5147-CDA3-8EACE3BBCC00}"/>
          </ac:picMkLst>
        </pc:picChg>
        <pc:picChg chg="add mod">
          <ac:chgData name="Dean Carr" userId="7d72981bb74d2265" providerId="LiveId" clId="{E5439694-4F92-4020-BC07-F03776B3981E}" dt="2022-11-07T08:19:36.546" v="1543" actId="1076"/>
          <ac:picMkLst>
            <pc:docMk/>
            <pc:sldMk cId="2043527868" sldId="296"/>
            <ac:picMk id="7" creationId="{21DFE1F5-2370-38F4-3F00-A1F38DB3B4CF}"/>
          </ac:picMkLst>
        </pc:picChg>
      </pc:sldChg>
      <pc:sldChg chg="addSp delSp modSp new del mod">
        <pc:chgData name="Dean Carr" userId="7d72981bb74d2265" providerId="LiveId" clId="{E5439694-4F92-4020-BC07-F03776B3981E}" dt="2022-11-07T07:02:12.472" v="599" actId="2696"/>
        <pc:sldMkLst>
          <pc:docMk/>
          <pc:sldMk cId="633546960" sldId="297"/>
        </pc:sldMkLst>
        <pc:spChg chg="del">
          <ac:chgData name="Dean Carr" userId="7d72981bb74d2265" providerId="LiveId" clId="{E5439694-4F92-4020-BC07-F03776B3981E}" dt="2022-11-07T07:00:57.147" v="592" actId="21"/>
          <ac:spMkLst>
            <pc:docMk/>
            <pc:sldMk cId="633546960" sldId="297"/>
            <ac:spMk id="2" creationId="{8A1AE71F-5713-1376-6690-86E470F6C987}"/>
          </ac:spMkLst>
        </pc:spChg>
        <pc:spChg chg="del">
          <ac:chgData name="Dean Carr" userId="7d72981bb74d2265" providerId="LiveId" clId="{E5439694-4F92-4020-BC07-F03776B3981E}" dt="2022-11-07T07:00:53.963" v="591" actId="21"/>
          <ac:spMkLst>
            <pc:docMk/>
            <pc:sldMk cId="633546960" sldId="297"/>
            <ac:spMk id="3" creationId="{50AB37D0-B7D2-A183-3BEE-1C3479FA810A}"/>
          </ac:spMkLst>
        </pc:spChg>
        <pc:spChg chg="del">
          <ac:chgData name="Dean Carr" userId="7d72981bb74d2265" providerId="LiveId" clId="{E5439694-4F92-4020-BC07-F03776B3981E}" dt="2022-11-07T07:00:45.406" v="590" actId="21"/>
          <ac:spMkLst>
            <pc:docMk/>
            <pc:sldMk cId="633546960" sldId="297"/>
            <ac:spMk id="4" creationId="{E2EBE26C-28F8-5940-168F-2EF76DBA47DA}"/>
          </ac:spMkLst>
        </pc:spChg>
        <pc:spChg chg="del">
          <ac:chgData name="Dean Carr" userId="7d72981bb74d2265" providerId="LiveId" clId="{E5439694-4F92-4020-BC07-F03776B3981E}" dt="2022-11-07T07:00:36.611" v="589" actId="21"/>
          <ac:spMkLst>
            <pc:docMk/>
            <pc:sldMk cId="633546960" sldId="297"/>
            <ac:spMk id="5" creationId="{44B37A6C-6822-0E70-029D-F95C5BF85738}"/>
          </ac:spMkLst>
        </pc:spChg>
        <pc:spChg chg="del">
          <ac:chgData name="Dean Carr" userId="7d72981bb74d2265" providerId="LiveId" clId="{E5439694-4F92-4020-BC07-F03776B3981E}" dt="2022-11-07T07:00:33.387" v="588" actId="21"/>
          <ac:spMkLst>
            <pc:docMk/>
            <pc:sldMk cId="633546960" sldId="297"/>
            <ac:spMk id="9" creationId="{79BFF67E-1AD8-D884-4189-77FB89C4662C}"/>
          </ac:spMkLst>
        </pc:spChg>
        <pc:spChg chg="add del mod">
          <ac:chgData name="Dean Carr" userId="7d72981bb74d2265" providerId="LiveId" clId="{E5439694-4F92-4020-BC07-F03776B3981E}" dt="2022-11-07T07:01:44.521" v="598"/>
          <ac:spMkLst>
            <pc:docMk/>
            <pc:sldMk cId="633546960" sldId="297"/>
            <ac:spMk id="10" creationId="{53D2F800-BF57-EB67-1F28-E2C0C2595B4B}"/>
          </ac:spMkLst>
        </pc:spChg>
      </pc:sldChg>
      <pc:sldChg chg="addSp delSp modSp new del mod">
        <pc:chgData name="Dean Carr" userId="7d72981bb74d2265" providerId="LiveId" clId="{E5439694-4F92-4020-BC07-F03776B3981E}" dt="2022-11-07T07:08:05.996" v="801" actId="2696"/>
        <pc:sldMkLst>
          <pc:docMk/>
          <pc:sldMk cId="4072284142" sldId="297"/>
        </pc:sldMkLst>
        <pc:spChg chg="del">
          <ac:chgData name="Dean Carr" userId="7d72981bb74d2265" providerId="LiveId" clId="{E5439694-4F92-4020-BC07-F03776B3981E}" dt="2022-11-07T07:02:32.415" v="601" actId="21"/>
          <ac:spMkLst>
            <pc:docMk/>
            <pc:sldMk cId="4072284142" sldId="297"/>
            <ac:spMk id="2" creationId="{853824D1-6E9A-3E8A-E799-077E6918B286}"/>
          </ac:spMkLst>
        </pc:spChg>
        <pc:spChg chg="mod">
          <ac:chgData name="Dean Carr" userId="7d72981bb74d2265" providerId="LiveId" clId="{E5439694-4F92-4020-BC07-F03776B3981E}" dt="2022-11-07T07:02:58.502" v="623" actId="1076"/>
          <ac:spMkLst>
            <pc:docMk/>
            <pc:sldMk cId="4072284142" sldId="297"/>
            <ac:spMk id="3" creationId="{A36F85E3-D3E4-F146-646A-67AC035E6220}"/>
          </ac:spMkLst>
        </pc:spChg>
        <pc:spChg chg="add mod">
          <ac:chgData name="Dean Carr" userId="7d72981bb74d2265" providerId="LiveId" clId="{E5439694-4F92-4020-BC07-F03776B3981E}" dt="2022-11-07T07:07:15.471" v="790" actId="1076"/>
          <ac:spMkLst>
            <pc:docMk/>
            <pc:sldMk cId="4072284142" sldId="297"/>
            <ac:spMk id="4" creationId="{172B7581-022C-3C24-2F0C-9E4604AA7408}"/>
          </ac:spMkLst>
        </pc:spChg>
      </pc:sldChg>
      <pc:sldChg chg="addSp delSp modSp mod ord delDesignElem">
        <pc:chgData name="Dean Carr" userId="7d72981bb74d2265" providerId="LiveId" clId="{E5439694-4F92-4020-BC07-F03776B3981E}" dt="2022-11-07T08:19:31.715" v="1541"/>
        <pc:sldMkLst>
          <pc:docMk/>
          <pc:sldMk cId="52269974" sldId="298"/>
        </pc:sldMkLst>
        <pc:spChg chg="mod">
          <ac:chgData name="Dean Carr" userId="7d72981bb74d2265" providerId="LiveId" clId="{E5439694-4F92-4020-BC07-F03776B3981E}" dt="2022-11-07T07:07:58.210" v="800" actId="1076"/>
          <ac:spMkLst>
            <pc:docMk/>
            <pc:sldMk cId="52269974" sldId="298"/>
            <ac:spMk id="3" creationId="{F9055465-EA9F-436E-A0C3-64912E06BF2C}"/>
          </ac:spMkLst>
        </pc:spChg>
        <pc:spChg chg="mod">
          <ac:chgData name="Dean Carr" userId="7d72981bb74d2265" providerId="LiveId" clId="{E5439694-4F92-4020-BC07-F03776B3981E}" dt="2022-11-07T07:07:50.898" v="799" actId="14100"/>
          <ac:spMkLst>
            <pc:docMk/>
            <pc:sldMk cId="52269974" sldId="298"/>
            <ac:spMk id="9" creationId="{BB74BB8A-7BAA-4A6E-9CC4-CB382C68DEEC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52269974" sldId="298"/>
            <ac:spMk id="14" creationId="{289ED1AA-8684-4D37-B208-8777E1A7780D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52269974" sldId="298"/>
            <ac:spMk id="16" creationId="{4180E01B-B1F4-437C-807D-1C930718EE64}"/>
          </ac:spMkLst>
        </pc:spChg>
        <pc:spChg chg="add del">
          <ac:chgData name="Dean Carr" userId="7d72981bb74d2265" providerId="LiveId" clId="{E5439694-4F92-4020-BC07-F03776B3981E}" dt="2022-11-07T08:19:31.715" v="1541"/>
          <ac:spMkLst>
            <pc:docMk/>
            <pc:sldMk cId="52269974" sldId="298"/>
            <ac:spMk id="18" creationId="{41F77738-2AF0-4750-A0C7-F97C2C17590E}"/>
          </ac:spMkLst>
        </pc:spChg>
      </pc:sldChg>
      <pc:sldChg chg="del delDesignElem">
        <pc:chgData name="Dean Carr" userId="7d72981bb74d2265" providerId="LiveId" clId="{E5439694-4F92-4020-BC07-F03776B3981E}" dt="2022-11-07T07:06:23.843" v="763" actId="2696"/>
        <pc:sldMkLst>
          <pc:docMk/>
          <pc:sldMk cId="3307773548" sldId="298"/>
        </pc:sldMkLst>
      </pc:sldChg>
      <pc:sldChg chg="del">
        <pc:chgData name="Dean Carr" userId="7d72981bb74d2265" providerId="LiveId" clId="{E5439694-4F92-4020-BC07-F03776B3981E}" dt="2022-11-07T07:06:31.358" v="764" actId="2696"/>
        <pc:sldMkLst>
          <pc:docMk/>
          <pc:sldMk cId="3520120858" sldId="298"/>
        </pc:sldMkLst>
      </pc:sldChg>
      <pc:sldChg chg="addSp delSp new del mod">
        <pc:chgData name="Dean Carr" userId="7d72981bb74d2265" providerId="LiveId" clId="{E5439694-4F92-4020-BC07-F03776B3981E}" dt="2022-11-07T07:48:07.975" v="838" actId="680"/>
        <pc:sldMkLst>
          <pc:docMk/>
          <pc:sldMk cId="663030562" sldId="299"/>
        </pc:sldMkLst>
        <pc:spChg chg="add del">
          <ac:chgData name="Dean Carr" userId="7d72981bb74d2265" providerId="LiveId" clId="{E5439694-4F92-4020-BC07-F03776B3981E}" dt="2022-11-07T07:48:04.987" v="837" actId="21"/>
          <ac:spMkLst>
            <pc:docMk/>
            <pc:sldMk cId="663030562" sldId="299"/>
            <ac:spMk id="9" creationId="{69C92D25-CB39-240B-3791-C39DB6FD76DC}"/>
          </ac:spMkLst>
        </pc:spChg>
      </pc:sldChg>
      <pc:sldChg chg="addSp delSp modSp new mod">
        <pc:chgData name="Dean Carr" userId="7d72981bb74d2265" providerId="LiveId" clId="{E5439694-4F92-4020-BC07-F03776B3981E}" dt="2022-11-07T08:19:31.715" v="1541"/>
        <pc:sldMkLst>
          <pc:docMk/>
          <pc:sldMk cId="3899717510" sldId="299"/>
        </pc:sldMkLst>
        <pc:spChg chg="del">
          <ac:chgData name="Dean Carr" userId="7d72981bb74d2265" providerId="LiveId" clId="{E5439694-4F92-4020-BC07-F03776B3981E}" dt="2022-11-07T07:49:42.963" v="864" actId="931"/>
          <ac:spMkLst>
            <pc:docMk/>
            <pc:sldMk cId="3899717510" sldId="299"/>
            <ac:spMk id="2" creationId="{265C8C59-0320-C238-9556-9738B539A460}"/>
          </ac:spMkLst>
        </pc:spChg>
        <pc:spChg chg="mod">
          <ac:chgData name="Dean Carr" userId="7d72981bb74d2265" providerId="LiveId" clId="{E5439694-4F92-4020-BC07-F03776B3981E}" dt="2022-11-07T08:02:42.716" v="1091" actId="20577"/>
          <ac:spMkLst>
            <pc:docMk/>
            <pc:sldMk cId="3899717510" sldId="299"/>
            <ac:spMk id="3" creationId="{136C845E-704C-121C-C3A4-A0608FB713E9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3899717510" sldId="299"/>
            <ac:spMk id="4" creationId="{099F7E0D-EE33-5A48-D817-C3FCD1050049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3899717510" sldId="299"/>
            <ac:spMk id="5" creationId="{F84C20E3-47DA-3E1A-7F1C-459D0928B70A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3899717510" sldId="299"/>
            <ac:spMk id="6" creationId="{249BFE1F-36F8-9E5D-0BE5-A6FCB8F3FA74}"/>
          </ac:spMkLst>
        </pc:spChg>
        <pc:picChg chg="add mod">
          <ac:chgData name="Dean Carr" userId="7d72981bb74d2265" providerId="LiveId" clId="{E5439694-4F92-4020-BC07-F03776B3981E}" dt="2022-11-07T07:49:54.702" v="866" actId="1076"/>
          <ac:picMkLst>
            <pc:docMk/>
            <pc:sldMk cId="3899717510" sldId="299"/>
            <ac:picMk id="8" creationId="{FD976EBC-886A-BA21-79A7-2DE2E8FBEE8B}"/>
          </ac:picMkLst>
        </pc:picChg>
      </pc:sldChg>
      <pc:sldChg chg="addSp delSp modSp add mod">
        <pc:chgData name="Dean Carr" userId="7d72981bb74d2265" providerId="LiveId" clId="{E5439694-4F92-4020-BC07-F03776B3981E}" dt="2022-11-07T08:19:31.715" v="1541"/>
        <pc:sldMkLst>
          <pc:docMk/>
          <pc:sldMk cId="4221187424" sldId="300"/>
        </pc:sldMkLst>
        <pc:spChg chg="mod">
          <ac:chgData name="Dean Carr" userId="7d72981bb74d2265" providerId="LiveId" clId="{E5439694-4F92-4020-BC07-F03776B3981E}" dt="2022-11-07T08:12:19.049" v="1496" actId="20577"/>
          <ac:spMkLst>
            <pc:docMk/>
            <pc:sldMk cId="4221187424" sldId="300"/>
            <ac:spMk id="3" creationId="{136C845E-704C-121C-C3A4-A0608FB713E9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4221187424" sldId="300"/>
            <ac:spMk id="4" creationId="{099F7E0D-EE33-5A48-D817-C3FCD1050049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4221187424" sldId="300"/>
            <ac:spMk id="5" creationId="{F84C20E3-47DA-3E1A-7F1C-459D0928B70A}"/>
          </ac:spMkLst>
        </pc:spChg>
        <pc:spChg chg="mod">
          <ac:chgData name="Dean Carr" userId="7d72981bb74d2265" providerId="LiveId" clId="{E5439694-4F92-4020-BC07-F03776B3981E}" dt="2022-11-07T08:19:31.715" v="1541"/>
          <ac:spMkLst>
            <pc:docMk/>
            <pc:sldMk cId="4221187424" sldId="300"/>
            <ac:spMk id="6" creationId="{249BFE1F-36F8-9E5D-0BE5-A6FCB8F3FA74}"/>
          </ac:spMkLst>
        </pc:spChg>
        <pc:spChg chg="add del mod">
          <ac:chgData name="Dean Carr" userId="7d72981bb74d2265" providerId="LiveId" clId="{E5439694-4F92-4020-BC07-F03776B3981E}" dt="2022-11-07T08:12:48.211" v="1497" actId="931"/>
          <ac:spMkLst>
            <pc:docMk/>
            <pc:sldMk cId="4221187424" sldId="300"/>
            <ac:spMk id="7" creationId="{0DA7432B-5D0F-3BB8-074F-9670F982794F}"/>
          </ac:spMkLst>
        </pc:spChg>
        <pc:spChg chg="add del mod">
          <ac:chgData name="Dean Carr" userId="7d72981bb74d2265" providerId="LiveId" clId="{E5439694-4F92-4020-BC07-F03776B3981E}" dt="2022-11-07T08:13:18.802" v="1499" actId="931"/>
          <ac:spMkLst>
            <pc:docMk/>
            <pc:sldMk cId="4221187424" sldId="300"/>
            <ac:spMk id="12" creationId="{3824CC57-28FD-B865-0E02-0E38B9BAFF49}"/>
          </ac:spMkLst>
        </pc:spChg>
        <pc:picChg chg="del">
          <ac:chgData name="Dean Carr" userId="7d72981bb74d2265" providerId="LiveId" clId="{E5439694-4F92-4020-BC07-F03776B3981E}" dt="2022-11-07T08:06:10.529" v="1139" actId="21"/>
          <ac:picMkLst>
            <pc:docMk/>
            <pc:sldMk cId="4221187424" sldId="300"/>
            <ac:picMk id="8" creationId="{FD976EBC-886A-BA21-79A7-2DE2E8FBEE8B}"/>
          </ac:picMkLst>
        </pc:picChg>
        <pc:picChg chg="add del mod">
          <ac:chgData name="Dean Carr" userId="7d72981bb74d2265" providerId="LiveId" clId="{E5439694-4F92-4020-BC07-F03776B3981E}" dt="2022-11-07T08:12:58.431" v="1498" actId="21"/>
          <ac:picMkLst>
            <pc:docMk/>
            <pc:sldMk cId="4221187424" sldId="300"/>
            <ac:picMk id="10" creationId="{B1447F48-798F-DBBB-8045-E9CD16C8EB9A}"/>
          </ac:picMkLst>
        </pc:picChg>
        <pc:picChg chg="add mod">
          <ac:chgData name="Dean Carr" userId="7d72981bb74d2265" providerId="LiveId" clId="{E5439694-4F92-4020-BC07-F03776B3981E}" dt="2022-11-07T08:13:27.025" v="1500" actId="1076"/>
          <ac:picMkLst>
            <pc:docMk/>
            <pc:sldMk cId="4221187424" sldId="300"/>
            <ac:picMk id="14" creationId="{DFF92DA5-59A2-98E2-6095-1D21F9F5F846}"/>
          </ac:picMkLst>
        </pc:picChg>
      </pc:sldChg>
      <pc:sldChg chg="addSp delSp modSp new mod setBg chgLayout">
        <pc:chgData name="Dean Carr" userId="7d72981bb74d2265" providerId="LiveId" clId="{E5439694-4F92-4020-BC07-F03776B3981E}" dt="2022-11-07T08:27:19.327" v="1627"/>
        <pc:sldMkLst>
          <pc:docMk/>
          <pc:sldMk cId="2893953658" sldId="301"/>
        </pc:sldMkLst>
        <pc:spChg chg="mod ord">
          <ac:chgData name="Dean Carr" userId="7d72981bb74d2265" providerId="LiveId" clId="{E5439694-4F92-4020-BC07-F03776B3981E}" dt="2022-11-07T08:22:28.051" v="1591" actId="700"/>
          <ac:spMkLst>
            <pc:docMk/>
            <pc:sldMk cId="2893953658" sldId="301"/>
            <ac:spMk id="2" creationId="{5329DD84-350D-A736-5CCA-2D39D22C3009}"/>
          </ac:spMkLst>
        </pc:spChg>
        <pc:spChg chg="mod ord">
          <ac:chgData name="Dean Carr" userId="7d72981bb74d2265" providerId="LiveId" clId="{E5439694-4F92-4020-BC07-F03776B3981E}" dt="2022-11-07T08:22:28.051" v="1591" actId="700"/>
          <ac:spMkLst>
            <pc:docMk/>
            <pc:sldMk cId="2893953658" sldId="301"/>
            <ac:spMk id="3" creationId="{AD7B2E31-8850-A502-2810-9608DAB814F8}"/>
          </ac:spMkLst>
        </pc:spChg>
        <pc:spChg chg="del mod ord">
          <ac:chgData name="Dean Carr" userId="7d72981bb74d2265" providerId="LiveId" clId="{E5439694-4F92-4020-BC07-F03776B3981E}" dt="2022-11-07T08:22:28.051" v="1591" actId="700"/>
          <ac:spMkLst>
            <pc:docMk/>
            <pc:sldMk cId="2893953658" sldId="301"/>
            <ac:spMk id="4" creationId="{6A38D0F7-7342-C1D0-5A5C-ED1F0693F11B}"/>
          </ac:spMkLst>
        </pc:spChg>
        <pc:spChg chg="del mod ord">
          <ac:chgData name="Dean Carr" userId="7d72981bb74d2265" providerId="LiveId" clId="{E5439694-4F92-4020-BC07-F03776B3981E}" dt="2022-11-07T08:22:28.051" v="1591" actId="700"/>
          <ac:spMkLst>
            <pc:docMk/>
            <pc:sldMk cId="2893953658" sldId="301"/>
            <ac:spMk id="5" creationId="{EBCDC52A-63C9-4C2D-090D-2D5513E50C75}"/>
          </ac:spMkLst>
        </pc:spChg>
        <pc:spChg chg="add mod ord">
          <ac:chgData name="Dean Carr" userId="7d72981bb74d2265" providerId="LiveId" clId="{E5439694-4F92-4020-BC07-F03776B3981E}" dt="2022-11-07T08:27:08.114" v="1626" actId="207"/>
          <ac:spMkLst>
            <pc:docMk/>
            <pc:sldMk cId="2893953658" sldId="301"/>
            <ac:spMk id="6" creationId="{37A96D23-9A87-5C7E-96C8-4B9D48A76DCF}"/>
          </ac:spMkLst>
        </pc:spChg>
        <pc:spChg chg="add del mod ord">
          <ac:chgData name="Dean Carr" userId="7d72981bb74d2265" providerId="LiveId" clId="{E5439694-4F92-4020-BC07-F03776B3981E}" dt="2022-11-07T08:25:16.483" v="1617" actId="931"/>
          <ac:spMkLst>
            <pc:docMk/>
            <pc:sldMk cId="2893953658" sldId="301"/>
            <ac:spMk id="7" creationId="{F86E8221-6D85-1543-77F5-42F24BC05B05}"/>
          </ac:spMkLst>
        </pc:spChg>
        <pc:spChg chg="add del mod ord">
          <ac:chgData name="Dean Carr" userId="7d72981bb74d2265" providerId="LiveId" clId="{E5439694-4F92-4020-BC07-F03776B3981E}" dt="2022-11-07T08:25:22.274" v="1618" actId="931"/>
          <ac:spMkLst>
            <pc:docMk/>
            <pc:sldMk cId="2893953658" sldId="301"/>
            <ac:spMk id="8" creationId="{65808567-DED6-93A4-52AF-22306C3E1087}"/>
          </ac:spMkLst>
        </pc:spChg>
        <pc:spChg chg="add del mod ord">
          <ac:chgData name="Dean Carr" userId="7d72981bb74d2265" providerId="LiveId" clId="{E5439694-4F92-4020-BC07-F03776B3981E}" dt="2022-11-07T08:25:03.857" v="1614" actId="21"/>
          <ac:spMkLst>
            <pc:docMk/>
            <pc:sldMk cId="2893953658" sldId="301"/>
            <ac:spMk id="9" creationId="{7924E93D-57CF-200F-9739-1B830B0EB859}"/>
          </ac:spMkLst>
        </pc:spChg>
        <pc:spChg chg="add mod ord">
          <ac:chgData name="Dean Carr" userId="7d72981bb74d2265" providerId="LiveId" clId="{E5439694-4F92-4020-BC07-F03776B3981E}" dt="2022-11-07T08:26:52.636" v="1624" actId="207"/>
          <ac:spMkLst>
            <pc:docMk/>
            <pc:sldMk cId="2893953658" sldId="301"/>
            <ac:spMk id="10" creationId="{C285FA3F-0818-FA3A-71F2-7D39441118FC}"/>
          </ac:spMkLst>
        </pc:spChg>
        <pc:spChg chg="add del mod ord">
          <ac:chgData name="Dean Carr" userId="7d72981bb74d2265" providerId="LiveId" clId="{E5439694-4F92-4020-BC07-F03776B3981E}" dt="2022-11-07T08:22:40.062" v="1592" actId="21"/>
          <ac:spMkLst>
            <pc:docMk/>
            <pc:sldMk cId="2893953658" sldId="301"/>
            <ac:spMk id="11" creationId="{356C3766-75E8-01C0-5E20-527DA0445ADF}"/>
          </ac:spMkLst>
        </pc:spChg>
        <pc:picChg chg="add del mod">
          <ac:chgData name="Dean Carr" userId="7d72981bb74d2265" providerId="LiveId" clId="{E5439694-4F92-4020-BC07-F03776B3981E}" dt="2022-11-07T08:24:57.024" v="1612" actId="931"/>
          <ac:picMkLst>
            <pc:docMk/>
            <pc:sldMk cId="2893953658" sldId="301"/>
            <ac:picMk id="13" creationId="{9BCE2973-E2E8-5745-F9FF-B94D18B2F740}"/>
          </ac:picMkLst>
        </pc:picChg>
        <pc:picChg chg="add del mod">
          <ac:chgData name="Dean Carr" userId="7d72981bb74d2265" providerId="LiveId" clId="{E5439694-4F92-4020-BC07-F03776B3981E}" dt="2022-11-07T08:24:29.562" v="1603" actId="931"/>
          <ac:picMkLst>
            <pc:docMk/>
            <pc:sldMk cId="2893953658" sldId="301"/>
            <ac:picMk id="15" creationId="{F41F093A-C5E9-20F4-E5B2-3338737501E2}"/>
          </ac:picMkLst>
        </pc:picChg>
        <pc:picChg chg="add del mod">
          <ac:chgData name="Dean Carr" userId="7d72981bb74d2265" providerId="LiveId" clId="{E5439694-4F92-4020-BC07-F03776B3981E}" dt="2022-11-07T08:24:51.339" v="1608" actId="931"/>
          <ac:picMkLst>
            <pc:docMk/>
            <pc:sldMk cId="2893953658" sldId="301"/>
            <ac:picMk id="17" creationId="{326332C1-2A04-0B61-1B0E-8BD5B43B79BC}"/>
          </ac:picMkLst>
        </pc:picChg>
        <pc:picChg chg="add mod">
          <ac:chgData name="Dean Carr" userId="7d72981bb74d2265" providerId="LiveId" clId="{E5439694-4F92-4020-BC07-F03776B3981E}" dt="2022-11-07T08:25:16.483" v="1617" actId="931"/>
          <ac:picMkLst>
            <pc:docMk/>
            <pc:sldMk cId="2893953658" sldId="301"/>
            <ac:picMk id="19" creationId="{1B1790F4-31F2-9A6F-761C-9F97C883ACF6}"/>
          </ac:picMkLst>
        </pc:picChg>
        <pc:picChg chg="add mod">
          <ac:chgData name="Dean Carr" userId="7d72981bb74d2265" providerId="LiveId" clId="{E5439694-4F92-4020-BC07-F03776B3981E}" dt="2022-11-07T08:25:22.274" v="1618" actId="931"/>
          <ac:picMkLst>
            <pc:docMk/>
            <pc:sldMk cId="2893953658" sldId="301"/>
            <ac:picMk id="21" creationId="{B8D872BA-CEB6-AFC4-EC24-3179A69FC77A}"/>
          </ac:picMkLst>
        </pc:picChg>
      </pc:sldChg>
      <pc:sldChg chg="addSp delSp modSp add mod ord">
        <pc:chgData name="Dean Carr" userId="7d72981bb74d2265" providerId="LiveId" clId="{E5439694-4F92-4020-BC07-F03776B3981E}" dt="2022-11-07T09:43:48.133" v="1894" actId="20577"/>
        <pc:sldMkLst>
          <pc:docMk/>
          <pc:sldMk cId="3590962657" sldId="302"/>
        </pc:sldMkLst>
        <pc:spChg chg="mod">
          <ac:chgData name="Dean Carr" userId="7d72981bb74d2265" providerId="LiveId" clId="{E5439694-4F92-4020-BC07-F03776B3981E}" dt="2022-11-07T09:42:16.827" v="1672" actId="20577"/>
          <ac:spMkLst>
            <pc:docMk/>
            <pc:sldMk cId="3590962657" sldId="302"/>
            <ac:spMk id="2" creationId="{F96F75DE-8A44-4EC5-83C6-95BDDF10DFD9}"/>
          </ac:spMkLst>
        </pc:spChg>
        <pc:spChg chg="mod">
          <ac:chgData name="Dean Carr" userId="7d72981bb74d2265" providerId="LiveId" clId="{E5439694-4F92-4020-BC07-F03776B3981E}" dt="2022-11-07T09:43:48.133" v="1894" actId="20577"/>
          <ac:spMkLst>
            <pc:docMk/>
            <pc:sldMk cId="3590962657" sldId="302"/>
            <ac:spMk id="31" creationId="{4C4B3630-19B9-3677-6975-A467C0853133}"/>
          </ac:spMkLst>
        </pc:spChg>
        <pc:picChg chg="add mod">
          <ac:chgData name="Dean Carr" userId="7d72981bb74d2265" providerId="LiveId" clId="{E5439694-4F92-4020-BC07-F03776B3981E}" dt="2022-11-07T09:42:45.170" v="1677" actId="1076"/>
          <ac:picMkLst>
            <pc:docMk/>
            <pc:sldMk cId="3590962657" sldId="302"/>
            <ac:picMk id="4" creationId="{4295C27E-F2FB-C4FD-502F-90ADAA96EE6B}"/>
          </ac:picMkLst>
        </pc:picChg>
        <pc:picChg chg="del">
          <ac:chgData name="Dean Carr" userId="7d72981bb74d2265" providerId="LiveId" clId="{E5439694-4F92-4020-BC07-F03776B3981E}" dt="2022-11-07T09:42:20.577" v="1673" actId="21"/>
          <ac:picMkLst>
            <pc:docMk/>
            <pc:sldMk cId="3590962657" sldId="302"/>
            <ac:picMk id="5" creationId="{F24049EC-0003-0F57-B4BB-EB8E412F500D}"/>
          </ac:picMkLst>
        </pc:picChg>
      </pc:sldChg>
      <pc:sldChg chg="addSp delSp modSp add mod">
        <pc:chgData name="Dean Carr" userId="7d72981bb74d2265" providerId="LiveId" clId="{E5439694-4F92-4020-BC07-F03776B3981E}" dt="2022-11-07T09:49:46.401" v="2162" actId="20577"/>
        <pc:sldMkLst>
          <pc:docMk/>
          <pc:sldMk cId="237684155" sldId="303"/>
        </pc:sldMkLst>
        <pc:spChg chg="mod">
          <ac:chgData name="Dean Carr" userId="7d72981bb74d2265" providerId="LiveId" clId="{E5439694-4F92-4020-BC07-F03776B3981E}" dt="2022-11-07T09:44:24.301" v="1926" actId="20577"/>
          <ac:spMkLst>
            <pc:docMk/>
            <pc:sldMk cId="237684155" sldId="303"/>
            <ac:spMk id="2" creationId="{F96F75DE-8A44-4EC5-83C6-95BDDF10DFD9}"/>
          </ac:spMkLst>
        </pc:spChg>
        <pc:spChg chg="mod">
          <ac:chgData name="Dean Carr" userId="7d72981bb74d2265" providerId="LiveId" clId="{E5439694-4F92-4020-BC07-F03776B3981E}" dt="2022-11-07T09:49:46.401" v="2162" actId="20577"/>
          <ac:spMkLst>
            <pc:docMk/>
            <pc:sldMk cId="237684155" sldId="303"/>
            <ac:spMk id="31" creationId="{4C4B3630-19B9-3677-6975-A467C0853133}"/>
          </ac:spMkLst>
        </pc:spChg>
        <pc:picChg chg="del">
          <ac:chgData name="Dean Carr" userId="7d72981bb74d2265" providerId="LiveId" clId="{E5439694-4F92-4020-BC07-F03776B3981E}" dt="2022-11-07T09:44:28.976" v="1927" actId="21"/>
          <ac:picMkLst>
            <pc:docMk/>
            <pc:sldMk cId="237684155" sldId="303"/>
            <ac:picMk id="4" creationId="{4295C27E-F2FB-C4FD-502F-90ADAA96EE6B}"/>
          </ac:picMkLst>
        </pc:picChg>
        <pc:picChg chg="add mod">
          <ac:chgData name="Dean Carr" userId="7d72981bb74d2265" providerId="LiveId" clId="{E5439694-4F92-4020-BC07-F03776B3981E}" dt="2022-11-07T09:45:16.572" v="1933" actId="14100"/>
          <ac:picMkLst>
            <pc:docMk/>
            <pc:sldMk cId="237684155" sldId="303"/>
            <ac:picMk id="5" creationId="{D9E13CA7-EDEF-5BAE-2525-604D2F13B53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6E6020-4209-49A3-9DC4-18264096E7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797462-F1DD-4E64-BC14-F17A0F34B5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2FC57-E1F8-4F59-A87C-2833007EAF5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75F0E3-AC70-4B5A-BCEB-9E3C021C86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8F68B5-925F-4468-95B3-EA77C29C34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06BE-7519-4B21-9E1D-AE6D6E69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83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ACAC0-59EA-4916-9995-398D6BEB88C3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B2C62-FE30-453D-946B-754E9E42C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26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 spacing + Page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2C62-FE30-453D-946B-754E9E42C8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75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F2964EA8-200F-47C5-90C2-1DBA3D6D7C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8700" y="5078187"/>
            <a:ext cx="3222058" cy="96462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7878E298-5074-4E51-993E-34931A897F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1413" y="0"/>
            <a:ext cx="4941887" cy="57261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D26D0E-18C6-4DB1-B3A5-75E29BD65B17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noFill/>
          <a:ln w="15875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989B90B-5C3C-4760-9360-5AE10BF8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61D25CF-5413-4949-A54A-871660840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50" y="2000250"/>
            <a:ext cx="4667250" cy="33988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224E3A4F-8479-4D38-A6D4-85F0883F3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D4DA8-2D4A-4F06-BECA-044AF4113FB4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5A5341A-4863-40E8-8B9A-FB4E7192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2FED0-CD95-48B0-B54A-1F64F952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EF5E91-A275-4181-9C62-BC0773AD0512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271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423630CA-0A51-4B04-A57B-9E412A8FCD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47137" y="3862387"/>
            <a:ext cx="2316163" cy="25384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C994AE8-9E30-418E-8361-5D851AFA42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854450"/>
            <a:ext cx="2316163" cy="25384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D4E5783-2917-458E-BE61-F3D5AAA8F9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309086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1D734B5-5F1C-4E34-81FF-AD75105E8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5757DE8-43D6-4A47-ABC9-B39EC8016C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5"/>
            <a:ext cx="3924300" cy="439102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84C97B0-0D42-4831-9ABD-390370C0F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81873-7D47-483D-BCB4-50DD9806C720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CE8438DF-723C-49AB-AD18-1C40F107F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2FDE8-62A6-4290-88E6-2795313DE2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465137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C85317C-3A2D-483F-B913-714129E195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3045" y="2426610"/>
            <a:ext cx="2378075" cy="111125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DFEC7-1EEC-4FF2-868A-9799EA69F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155" y="2714986"/>
            <a:ext cx="6674802" cy="6553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6C54-2562-43EA-9A1B-F808D04718E7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6C54-2562-43EA-9A1B-F808D04718E7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64FFEF-B933-46C6-A918-A80C987DB7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2147" y="0"/>
            <a:ext cx="3938588" cy="64008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 hidden="1">
            <a:extLst>
              <a:ext uri="{FF2B5EF4-FFF2-40B4-BE49-F238E27FC236}">
                <a16:creationId xmlns:a16="http://schemas.microsoft.com/office/drawing/2014/main" id="{59E5EAF8-68C2-4910-8F66-D9320B9574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47967" y="2105933"/>
            <a:ext cx="5297883" cy="102421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3BE48E1-D3BE-4B52-B2EC-13A514CB0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966" y="2105933"/>
            <a:ext cx="5297883" cy="223746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spcBef>
                <a:spcPts val="1000"/>
              </a:spcBef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674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0815B22-13FE-47CD-9F79-73704A278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B74C9-B808-4394-A017-79C83B2524EF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7669539-CB64-44F5-999D-7B9E61F8A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BA076-F3B9-47CB-80C2-BE29F157D04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1625600"/>
            <a:ext cx="10499725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09627E-FE70-43A1-B0CB-4D4F6C32C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074" y="122239"/>
            <a:ext cx="10499725" cy="1355724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41BF345D-81AF-4851-83A1-6233984890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917" y="517972"/>
            <a:ext cx="31089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C4F3A57-45ED-498D-858C-3EE63DF12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6601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1AC5BB09-E3BA-4948-93B3-EDCAAB8031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01197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BF83C6B7-5484-4586-8830-098BDCD9C9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6324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0C5663B1-EED6-4D80-A7C2-19E1366387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39069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0">
            <a:extLst>
              <a:ext uri="{FF2B5EF4-FFF2-40B4-BE49-F238E27FC236}">
                <a16:creationId xmlns:a16="http://schemas.microsoft.com/office/drawing/2014/main" id="{D21E7B61-407B-40A7-9AF6-0D7E7106BC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6046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415C3ACC-5A8A-46E6-BA0D-90ADD27E2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2DF6D-B715-4785-8DEA-9165C638CF44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0D00A5C2-DCEE-4CB3-9307-61EB88B1D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8CB70-B054-4294-AD29-EE7A75C7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51507"/>
            <a:ext cx="8991563" cy="1005839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0D608-4E7A-4014-9F62-CB43A0C83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6638" y="2717800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C3A63B0-4EEA-45BC-A016-5FDA0969EA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61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080679B-5220-4478-B631-7112F870B7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435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E4F61A3-2797-46FB-ACA7-0443E3BBDD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907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4ED733B-1DE9-4FDC-BD5F-2BE3BB07C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402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05858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275B11D-8F3F-472B-BBCC-A4F7415AC0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8700" y="3543300"/>
            <a:ext cx="3924300" cy="33147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F0629D-1A5F-4F4F-90D6-430379624E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1981200"/>
            <a:ext cx="4972050" cy="4473575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sz="1600">
                <a:solidFill>
                  <a:schemeClr val="tx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18C063B-0EE9-4FD5-A116-241C24545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AE72A-09B6-4D56-855D-4360BD347914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417B369-6569-4DCC-B684-BE1A7C5D0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EC1A7-43C3-481E-95D0-5616242E1A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4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C6CF0E0-8FF2-4FE7-AC69-85BEFA656508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37C3D7-7DDB-42A8-901A-EC153DD274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0"/>
            <a:ext cx="4953000" cy="3302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B95226-A076-4D55-B408-1389A2F8C7A0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1028700" y="3556002"/>
            <a:ext cx="3108960" cy="2286000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673F10-179D-4539-AA33-AE34EC0457EF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4541520" y="3556001"/>
            <a:ext cx="3108960" cy="2285999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B6CFC30-1A59-4D28-9E30-0FF7D632C6A2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8054340" y="3556001"/>
            <a:ext cx="3108960" cy="2285999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4F3CC75-F9FA-4F77-9DD5-7E6C0F5C9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9D1A0-04AB-4DD4-B9DB-BDEC5E64C94C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93B5B65C-5DE0-4F81-8115-758CDB591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4A2ACE-2D85-4F78-818F-BBA6F6F0C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0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DCD8D3-DF79-446E-9961-5797EE888B4C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CB4EDDC-C544-421C-905C-A4D40D98A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3EA80-260A-4EE9-83BB-E6DD04DEA906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9CBFDBF-2D2B-469A-9B2F-72F90474F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A55D6-2810-4163-9D43-FEDA674E2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829" y="573503"/>
            <a:ext cx="10156826" cy="1369591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E87E0B-D644-4037-B322-715C648BAD3B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419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940246AD-CE4F-4FD8-BCF6-5BA9ED62AC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543302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F8ECBB79-D5D3-4ECE-99F9-1B6834629E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667C6DE-A3D4-4738-B7FC-43FB39FD7A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12C18C04-19C8-4ECC-83E8-6E65128CEF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6"/>
            <a:ext cx="3924300" cy="28495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D14E5D8-EB42-4C87-B4AE-4746909A2D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9813" y="5067300"/>
            <a:ext cx="3913187" cy="1319213"/>
          </a:xfrm>
        </p:spPr>
        <p:txBody>
          <a:bodyPr>
            <a:normAutofit/>
          </a:bodyPr>
          <a:lstStyle>
            <a:lvl1pPr>
              <a:defRPr lang="en-US" sz="1600" kern="12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0649945F-7BBD-4042-AA34-709CE3402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80274-DEF2-4F5D-8F74-69D0554CED55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1936C4A-DE5F-4BFE-AED0-47E48CD4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981B703-4F1F-41A6-AD71-3FFB2820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0130" y="465136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577C8-AB8C-4B8A-A01F-113B16C4DCA3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9" r:id="rId8"/>
    <p:sldLayoutId id="2147483655" r:id="rId9"/>
    <p:sldLayoutId id="2147483656" r:id="rId10"/>
    <p:sldLayoutId id="2147483658" r:id="rId11"/>
    <p:sldLayoutId id="2147483657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48">
          <p15:clr>
            <a:srgbClr val="F26B43"/>
          </p15:clr>
        </p15:guide>
        <p15:guide id="2" pos="1176">
          <p15:clr>
            <a:srgbClr val="F26B43"/>
          </p15:clr>
        </p15:guide>
        <p15:guide id="3" pos="1296">
          <p15:clr>
            <a:srgbClr val="F26B43"/>
          </p15:clr>
        </p15:guide>
        <p15:guide id="4" pos="1824">
          <p15:clr>
            <a:srgbClr val="F26B43"/>
          </p15:clr>
        </p15:guide>
        <p15:guide id="5" pos="1944">
          <p15:clr>
            <a:srgbClr val="F26B43"/>
          </p15:clr>
        </p15:guide>
        <p15:guide id="6" pos="2472">
          <p15:clr>
            <a:srgbClr val="F26B43"/>
          </p15:clr>
        </p15:guide>
        <p15:guide id="7" pos="2592">
          <p15:clr>
            <a:srgbClr val="F26B43"/>
          </p15:clr>
        </p15:guide>
        <p15:guide id="8" pos="3120">
          <p15:clr>
            <a:srgbClr val="F26B43"/>
          </p15:clr>
        </p15:guide>
        <p15:guide id="9" pos="3240">
          <p15:clr>
            <a:srgbClr val="F26B43"/>
          </p15:clr>
        </p15:guide>
        <p15:guide id="10" pos="3792">
          <p15:clr>
            <a:srgbClr val="F26B43"/>
          </p15:clr>
        </p15:guide>
        <p15:guide id="11" pos="3912">
          <p15:clr>
            <a:srgbClr val="F26B43"/>
          </p15:clr>
        </p15:guide>
        <p15:guide id="12" pos="4416">
          <p15:clr>
            <a:srgbClr val="F26B43"/>
          </p15:clr>
        </p15:guide>
        <p15:guide id="13" pos="4560">
          <p15:clr>
            <a:srgbClr val="F26B43"/>
          </p15:clr>
        </p15:guide>
        <p15:guide id="14" pos="5088">
          <p15:clr>
            <a:srgbClr val="F26B43"/>
          </p15:clr>
        </p15:guide>
        <p15:guide id="15" pos="5208">
          <p15:clr>
            <a:srgbClr val="F26B43"/>
          </p15:clr>
        </p15:guide>
        <p15:guide id="16" pos="5736">
          <p15:clr>
            <a:srgbClr val="F26B43"/>
          </p15:clr>
        </p15:guide>
        <p15:guide id="17" pos="5856">
          <p15:clr>
            <a:srgbClr val="F26B43"/>
          </p15:clr>
        </p15:guide>
        <p15:guide id="18" pos="6384">
          <p15:clr>
            <a:srgbClr val="F26B43"/>
          </p15:clr>
        </p15:guide>
        <p15:guide id="19" pos="6504">
          <p15:clr>
            <a:srgbClr val="F26B43"/>
          </p15:clr>
        </p15:guide>
        <p15:guide id="20" pos="7032">
          <p15:clr>
            <a:srgbClr val="F26B43"/>
          </p15:clr>
        </p15:guide>
        <p15:guide id="21" orient="horz" pos="288">
          <p15:clr>
            <a:srgbClr val="F26B43"/>
          </p15:clr>
        </p15:guide>
        <p15:guide id="22" orient="horz" pos="1128">
          <p15:clr>
            <a:srgbClr val="F26B43"/>
          </p15:clr>
        </p15:guide>
        <p15:guide id="23" orient="horz" pos="1248">
          <p15:clr>
            <a:srgbClr val="F26B43"/>
          </p15:clr>
        </p15:guide>
        <p15:guide id="24" orient="horz" pos="2088">
          <p15:clr>
            <a:srgbClr val="F26B43"/>
          </p15:clr>
        </p15:guide>
        <p15:guide id="25" orient="horz" pos="2232">
          <p15:clr>
            <a:srgbClr val="F26B43"/>
          </p15:clr>
        </p15:guide>
        <p15:guide id="26" orient="horz" pos="3048">
          <p15:clr>
            <a:srgbClr val="F26B43"/>
          </p15:clr>
        </p15:guide>
        <p15:guide id="27" orient="horz" pos="3192">
          <p15:clr>
            <a:srgbClr val="F26B43"/>
          </p15:clr>
        </p15:guide>
        <p15:guide id="28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Relationship Id="rId6" Type="http://schemas.openxmlformats.org/officeDocument/2006/relationships/package" Target="../embeddings/Microsoft_Excel_Worksheet2.xlsx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1.xlsx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9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467C95-DF23-40B9-B265-2E6F3DE29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1720597"/>
          </a:xfrm>
        </p:spPr>
        <p:txBody>
          <a:bodyPr>
            <a:normAutofit fontScale="90000"/>
          </a:bodyPr>
          <a:lstStyle/>
          <a:p>
            <a:r>
              <a:rPr lang="en-US" sz="6000" dirty="0" err="1"/>
              <a:t>Cyclisitic</a:t>
            </a:r>
            <a:r>
              <a:rPr lang="en-US" sz="6000" dirty="0"/>
              <a:t> Rider Data for 2021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7A48A35-E5E4-4A5F-9F91-BAEA4F5DF2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Presented by: Dean Carr</a:t>
            </a:r>
          </a:p>
          <a:p>
            <a:r>
              <a:rPr lang="en-US" dirty="0"/>
              <a:t>November 05, 2022</a:t>
            </a:r>
          </a:p>
          <a:p>
            <a:r>
              <a:rPr lang="en-US" dirty="0"/>
              <a:t>Data Analysis Team</a:t>
            </a:r>
          </a:p>
          <a:p>
            <a:endParaRPr lang="en-US" dirty="0"/>
          </a:p>
        </p:txBody>
      </p:sp>
      <p:pic>
        <p:nvPicPr>
          <p:cNvPr id="6" name="Picture Placeholder 5" descr="A picture containing outdoor, grass, past, helmet&#10;&#10;Description automatically generated">
            <a:extLst>
              <a:ext uri="{FF2B5EF4-FFF2-40B4-BE49-F238E27FC236}">
                <a16:creationId xmlns:a16="http://schemas.microsoft.com/office/drawing/2014/main" id="{75441077-40B5-23AC-EEC8-FFD2244620B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1232" r="212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BEC46ADB-55E5-43DA-8E91-C49412A33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1A7FF5-E7DB-4462-BC64-12126BDC0D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01 Introduce Data Set</a:t>
            </a:r>
          </a:p>
          <a:p>
            <a:r>
              <a:rPr lang="en-US" dirty="0"/>
              <a:t>02 Discus: Members Vs. Casuals</a:t>
            </a:r>
          </a:p>
          <a:p>
            <a:r>
              <a:rPr lang="en-US" dirty="0"/>
              <a:t>03 Review Data</a:t>
            </a:r>
          </a:p>
          <a:p>
            <a:r>
              <a:rPr lang="en-US" dirty="0"/>
              <a:t>04 Recommendations</a:t>
            </a:r>
          </a:p>
          <a:p>
            <a:r>
              <a:rPr lang="en-US" dirty="0"/>
              <a:t>05 Closing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10C7A9E-B1D7-4285-8DD5-D28AFDC7B4F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05980-54E0-4F3D-BAF3-4CE06FA77025}" type="datetime1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7B234E-FE17-4087-92FD-3802CA26E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516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E394849-EE6D-4358-A824-BBF6E518EA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EA6B7DE5-BFCC-4EEF-9609-8AA1C7CAD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Our data set is compiled from monthly spreadsheets across all of 2021.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contains information on both members and casual riders.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individual ride.</a:t>
            </a:r>
          </a:p>
          <a:p>
            <a:endParaRPr lang="en-US" dirty="0"/>
          </a:p>
        </p:txBody>
      </p:sp>
      <p:sp>
        <p:nvSpPr>
          <p:cNvPr id="34" name="Date Placeholder 33">
            <a:extLst>
              <a:ext uri="{FF2B5EF4-FFF2-40B4-BE49-F238E27FC236}">
                <a16:creationId xmlns:a16="http://schemas.microsoft.com/office/drawing/2014/main" id="{D30A968E-AB03-4BB5-BF8E-EB31DFD33B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EF76E7-2EBE-4103-B764-AD23619BE076}" type="datetime1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5789CCB9-138D-4D90-8AFB-AC5C736125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6F82ABD-4A24-DCDE-224A-F8DBD1279B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9199" b="29199"/>
          <a:stretch>
            <a:fillRect/>
          </a:stretch>
        </p:blipFill>
        <p:spPr/>
      </p:pic>
      <p:pic>
        <p:nvPicPr>
          <p:cNvPr id="10" name="Picture Placeholder 9" descr="A person holding a bicycle&#10;&#10;Description automatically generated with low confidence">
            <a:extLst>
              <a:ext uri="{FF2B5EF4-FFF2-40B4-BE49-F238E27FC236}">
                <a16:creationId xmlns:a16="http://schemas.microsoft.com/office/drawing/2014/main" id="{49A6FAEF-7642-7761-9FC6-BEAC1A74690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5783" r="15783"/>
          <a:stretch>
            <a:fillRect/>
          </a:stretch>
        </p:blipFill>
        <p:spPr/>
      </p:pic>
      <p:pic>
        <p:nvPicPr>
          <p:cNvPr id="14" name="Picture Placeholder 13" descr="A picture containing sky, outdoor, mountain, grass&#10;&#10;Description automatically generated">
            <a:extLst>
              <a:ext uri="{FF2B5EF4-FFF2-40B4-BE49-F238E27FC236}">
                <a16:creationId xmlns:a16="http://schemas.microsoft.com/office/drawing/2014/main" id="{D0B54B3E-623F-74DD-6215-0F65F87E99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19585" r="195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1293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D976EBC-886A-BA21-79A7-2DE2E8FBEE8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5458" r="25458"/>
          <a:stretch>
            <a:fillRect/>
          </a:stretch>
        </p:blipFill>
        <p:spPr>
          <a:xfrm>
            <a:off x="681228" y="3004075"/>
            <a:ext cx="3924300" cy="33147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C845E-704C-121C-C3A4-A0608FB713E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822960"/>
            <a:ext cx="4972050" cy="563181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Excel Sheets</a:t>
            </a:r>
            <a:endParaRPr lang="en-US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Each row is a ride </a:t>
            </a:r>
          </a:p>
          <a:p>
            <a:pPr marL="1143000" lvl="1" indent="-457200"/>
            <a:r>
              <a:rPr lang="en-US" sz="1600" dirty="0"/>
              <a:t>Ride ID</a:t>
            </a:r>
          </a:p>
          <a:p>
            <a:pPr marL="1143000" lvl="1" indent="-457200"/>
            <a:r>
              <a:rPr lang="en-US" sz="1600" dirty="0"/>
              <a:t>Type of Bike</a:t>
            </a:r>
          </a:p>
          <a:p>
            <a:pPr marL="1143000" lvl="1" indent="-457200"/>
            <a:r>
              <a:rPr lang="en-US" sz="1600" dirty="0"/>
              <a:t>Start/End Station</a:t>
            </a:r>
          </a:p>
          <a:p>
            <a:pPr marL="1143000" lvl="1" indent="-457200"/>
            <a:r>
              <a:rPr lang="en-US" sz="1600" dirty="0"/>
              <a:t>Start/End Date &amp; Time</a:t>
            </a:r>
          </a:p>
          <a:p>
            <a:pPr marL="1143000" lvl="1" indent="-457200"/>
            <a:r>
              <a:rPr lang="en-US" sz="1600" dirty="0"/>
              <a:t>Start/End Lat &amp; Long Coordinates</a:t>
            </a:r>
          </a:p>
          <a:p>
            <a:pPr marL="1143000" lvl="1" indent="-457200"/>
            <a:r>
              <a:rPr lang="en-US" sz="1600" dirty="0"/>
              <a:t>Membership Status</a:t>
            </a:r>
          </a:p>
          <a:p>
            <a:pPr marL="1600200" lvl="2" indent="-457200"/>
            <a:r>
              <a:rPr lang="en-US" sz="1200" dirty="0"/>
              <a:t>Member</a:t>
            </a:r>
          </a:p>
          <a:p>
            <a:pPr marL="1600200" lvl="2" indent="-457200"/>
            <a:r>
              <a:rPr lang="en-US" sz="1200" dirty="0"/>
              <a:t>Casual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F7E0D-EE33-5A48-D817-C3FCD105004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7AE72A-09B6-4D56-855D-4360BD347914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4C20E3-47DA-3E1A-7F1C-459D0928B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49BFE1F-36F8-9E5D-0BE5-A6FCB8F3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Raw Data</a:t>
            </a:r>
          </a:p>
        </p:txBody>
      </p:sp>
    </p:spTree>
    <p:extLst>
      <p:ext uri="{BB962C8B-B14F-4D97-AF65-F5344CB8AC3E}">
        <p14:creationId xmlns:p14="http://schemas.microsoft.com/office/powerpoint/2010/main" val="3899717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C845E-704C-121C-C3A4-A0608FB713E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822960"/>
            <a:ext cx="4972050" cy="563181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New column that shows the amount of time that was spent on each ride.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Column for Day of Week ride took place 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Estimated distance traveled</a:t>
            </a:r>
          </a:p>
          <a:p>
            <a:pPr marL="914400" lvl="1" indent="-457200"/>
            <a:r>
              <a:rPr lang="en-US" sz="1600" dirty="0"/>
              <a:t>Taken from start station and end station</a:t>
            </a:r>
          </a:p>
          <a:p>
            <a:pPr marL="914400" lvl="1" indent="-457200"/>
            <a:r>
              <a:rPr lang="en-US" sz="1600" dirty="0"/>
              <a:t>Geospatial, not using street lengths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F7E0D-EE33-5A48-D817-C3FCD105004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7AE72A-09B6-4D56-855D-4360BD347914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4C20E3-47DA-3E1A-7F1C-459D0928B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49BFE1F-36F8-9E5D-0BE5-A6FCB8F3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Updates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DFF92DA5-59A2-98E2-6095-1D21F9F5F8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0229" b="20229"/>
          <a:stretch>
            <a:fillRect/>
          </a:stretch>
        </p:blipFill>
        <p:spPr>
          <a:xfrm>
            <a:off x="895534" y="3072946"/>
            <a:ext cx="3924300" cy="3314700"/>
          </a:xfrm>
        </p:spPr>
      </p:pic>
    </p:spTree>
    <p:extLst>
      <p:ext uri="{BB962C8B-B14F-4D97-AF65-F5344CB8AC3E}">
        <p14:creationId xmlns:p14="http://schemas.microsoft.com/office/powerpoint/2010/main" val="4221187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16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055465-EA9F-436E-A0C3-64912E06B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0537" y="932496"/>
            <a:ext cx="7074568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Presentation Goal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B74BB8A-7BAA-4A6E-9CC4-CB382C68DE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4916" y="4533813"/>
            <a:ext cx="6930189" cy="1867083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ctr"/>
            <a:r>
              <a:rPr lang="en-US" sz="4000" dirty="0"/>
              <a:t>Find out the different ways that Casual riders use our bikes, compared to Members.</a:t>
            </a:r>
          </a:p>
          <a:p>
            <a:pPr algn="ctr"/>
            <a:endParaRPr lang="en-US" sz="24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69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055465-EA9F-436E-A0C3-64912E06B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16" y="955309"/>
            <a:ext cx="7074568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Members Vs Casuals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B74BB8A-7BAA-4A6E-9CC4-CB382C68DE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4916" y="4533813"/>
            <a:ext cx="6930189" cy="93846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02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12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276CF9D-C179-8FC7-F96B-BC351472B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Members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859BB8-9893-9949-37F4-F2ECFF9918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Are paying a monthly subscription for our services.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Deemed the most profitable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Ideal customer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7C8254-1CE9-6938-6799-78E3F9B462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7C81873-7D47-483D-BCB4-50DD9806C720}" type="datetime1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11/6/2022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1" name="Picture Placeholder 10" descr="A group of people riding bicycles&#10;&#10;Description automatically generated with medium confidence">
            <a:extLst>
              <a:ext uri="{FF2B5EF4-FFF2-40B4-BE49-F238E27FC236}">
                <a16:creationId xmlns:a16="http://schemas.microsoft.com/office/drawing/2014/main" id="{4419827E-31B6-1891-E629-998A40D9FF2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7256" r="2579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F326AA-9680-EE60-A5C0-EE4A42BCB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9400" y="6356350"/>
            <a:ext cx="914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94A09A9-5501-47C1-A89A-A340965A2BE2}" type="slidenum">
              <a:rPr lang="en-US" sz="1200">
                <a:solidFill>
                  <a:srgbClr val="FFFFFF"/>
                </a:solidFill>
                <a:latin typeface="Calibri" panose="020F0502020204030204"/>
                <a:cs typeface="+mn-cs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 sz="1200">
              <a:solidFill>
                <a:srgbClr val="FFFFFF"/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563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ED37D48-021E-C88D-37C0-985BB20AA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Casuals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00B671-B1BA-805E-F0AC-E1AFBB3983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Riders who are not subscribed.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Pay at the bike station.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Target demographic 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Want to convert to members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F73AE0-69D5-FE8F-199F-D2BF8DCE9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04985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7C81873-7D47-483D-BCB4-50DD9806C720}" type="datetime1">
              <a:rPr lang="en-US" sz="120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11/6/2022</a:t>
            </a:fld>
            <a:endParaRPr lang="en-US" sz="120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1" name="Picture Placeholder 10" descr="A picture containing building, bicycle, outdoor, street&#10;&#10;Description automatically generated">
            <a:extLst>
              <a:ext uri="{FF2B5EF4-FFF2-40B4-BE49-F238E27FC236}">
                <a16:creationId xmlns:a16="http://schemas.microsoft.com/office/drawing/2014/main" id="{70EFC95A-1E4A-D33A-9B04-30482E221B2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r="2" b="1250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38F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80A0BBA-CCA6-C692-659E-9B29FDD95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7042" y="6356350"/>
            <a:ext cx="118675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94A09A9-5501-47C1-A89A-A340965A2BE2}" type="slidenum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>
                <a:spcAft>
                  <a:spcPts val="600"/>
                </a:spcAft>
                <a:defRPr/>
              </a:pPr>
              <a:t>9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5314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9E24BCE-48CF-4EA0-8CEE-DABDE8C63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>
                <a:solidFill>
                  <a:schemeClr val="bg1"/>
                </a:solidFill>
                <a:ea typeface="+mj-ea"/>
                <a:cs typeface="+mj-cs"/>
              </a:rPr>
              <a:t>Our Findings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C6655028-4C8E-4A3F-A17E-06A507BFF4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4414180"/>
            <a:ext cx="4377793" cy="159450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17" name="Picture Placeholder 16" descr="A picture containing outdoor&#10;&#10;Description automatically generated">
            <a:extLst>
              <a:ext uri="{FF2B5EF4-FFF2-40B4-BE49-F238E27FC236}">
                <a16:creationId xmlns:a16="http://schemas.microsoft.com/office/drawing/2014/main" id="{346FB794-53FD-89A3-1914-6CDEA88F40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2421" r="2421"/>
          <a:stretch/>
        </p:blipFill>
        <p:spPr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46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A371F5-EAAD-4ADC-8D3F-1CBB98D52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for 2021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9F303BF-0A3C-497A-B99B-BEA514C0269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4C197-EFE5-4623-8631-61DB25EC0F85}" type="datetime1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57E93D-BB39-4013-A843-780147924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633180F-175A-D546-D803-4D93D1B3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466523"/>
              </p:ext>
            </p:extLst>
          </p:nvPr>
        </p:nvGraphicFramePr>
        <p:xfrm>
          <a:off x="4300096" y="1538344"/>
          <a:ext cx="7037829" cy="788874"/>
        </p:xfrm>
        <a:graphic>
          <a:graphicData uri="http://schemas.openxmlformats.org/drawingml/2006/table">
            <a:tbl>
              <a:tblPr/>
              <a:tblGrid>
                <a:gridCol w="1393514">
                  <a:extLst>
                    <a:ext uri="{9D8B030D-6E8A-4147-A177-3AD203B41FA5}">
                      <a16:colId xmlns:a16="http://schemas.microsoft.com/office/drawing/2014/main" val="1108043640"/>
                    </a:ext>
                  </a:extLst>
                </a:gridCol>
                <a:gridCol w="1288122">
                  <a:extLst>
                    <a:ext uri="{9D8B030D-6E8A-4147-A177-3AD203B41FA5}">
                      <a16:colId xmlns:a16="http://schemas.microsoft.com/office/drawing/2014/main" val="713653373"/>
                    </a:ext>
                  </a:extLst>
                </a:gridCol>
                <a:gridCol w="1498905">
                  <a:extLst>
                    <a:ext uri="{9D8B030D-6E8A-4147-A177-3AD203B41FA5}">
                      <a16:colId xmlns:a16="http://schemas.microsoft.com/office/drawing/2014/main" val="1808363059"/>
                    </a:ext>
                  </a:extLst>
                </a:gridCol>
                <a:gridCol w="1487195">
                  <a:extLst>
                    <a:ext uri="{9D8B030D-6E8A-4147-A177-3AD203B41FA5}">
                      <a16:colId xmlns:a16="http://schemas.microsoft.com/office/drawing/2014/main" val="121360694"/>
                    </a:ext>
                  </a:extLst>
                </a:gridCol>
                <a:gridCol w="1370093">
                  <a:extLst>
                    <a:ext uri="{9D8B030D-6E8A-4147-A177-3AD203B41FA5}">
                      <a16:colId xmlns:a16="http://schemas.microsoft.com/office/drawing/2014/main" val="1782363115"/>
                    </a:ext>
                  </a:extLst>
                </a:gridCol>
              </a:tblGrid>
              <a:tr h="32072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Overall</a:t>
                      </a:r>
                    </a:p>
                  </a:txBody>
                  <a:tcPr marL="82830" marR="82830" marT="41415" marB="414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320607"/>
                  </a:ext>
                </a:extLst>
              </a:tr>
              <a:tr h="234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 Ride Length</a:t>
                      </a:r>
                    </a:p>
                  </a:txBody>
                  <a:tcPr marL="11674" marR="11674" marT="11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 Ride Length</a:t>
                      </a:r>
                    </a:p>
                  </a:txBody>
                  <a:tcPr marL="11674" marR="11674" marT="11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 Day O fWeek</a:t>
                      </a:r>
                    </a:p>
                  </a:txBody>
                  <a:tcPr marL="11674" marR="11674" marT="11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 Trip Distance</a:t>
                      </a:r>
                    </a:p>
                  </a:txBody>
                  <a:tcPr marL="11674" marR="11674" marT="11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 Trip Distance</a:t>
                      </a:r>
                    </a:p>
                  </a:txBody>
                  <a:tcPr marL="11674" marR="11674" marT="11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21850"/>
                  </a:ext>
                </a:extLst>
              </a:tr>
              <a:tr h="234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0:20:03</a:t>
                      </a:r>
                    </a:p>
                  </a:txBody>
                  <a:tcPr marL="11674" marR="11674" marT="11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23:59:00</a:t>
                      </a:r>
                    </a:p>
                  </a:txBody>
                  <a:tcPr marL="11674" marR="11674" marT="11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11674" marR="11674" marT="11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1.324289</a:t>
                      </a:r>
                    </a:p>
                  </a:txBody>
                  <a:tcPr marL="11674" marR="11674" marT="11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21.026</a:t>
                      </a:r>
                    </a:p>
                  </a:txBody>
                  <a:tcPr marL="11674" marR="11674" marT="116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9879585"/>
                  </a:ext>
                </a:extLst>
              </a:tr>
            </a:tbl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2E0B098-6FE6-977A-D401-B719F3D6CE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7402322"/>
              </p:ext>
            </p:extLst>
          </p:nvPr>
        </p:nvGraphicFramePr>
        <p:xfrm>
          <a:off x="4278760" y="2630537"/>
          <a:ext cx="7037829" cy="713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733926" imgH="580942" progId="Excel.Sheet.12">
                  <p:embed/>
                </p:oleObj>
              </mc:Choice>
              <mc:Fallback>
                <p:oleObj name="Worksheet" r:id="rId2" imgW="5733926" imgH="580942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2E0B098-6FE6-977A-D401-B719F3D6CE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78760" y="2630537"/>
                        <a:ext cx="7037829" cy="713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D97B8A9-98C5-2811-94C8-89C7E4D30EC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1625600"/>
            <a:ext cx="2968117" cy="4860925"/>
          </a:xfrm>
        </p:spPr>
        <p:txBody>
          <a:bodyPr>
            <a:normAutofit/>
          </a:bodyPr>
          <a:lstStyle/>
          <a:p>
            <a:r>
              <a:rPr lang="en-US" sz="1600" dirty="0"/>
              <a:t>By metrics, members and casuals are very similar</a:t>
            </a:r>
          </a:p>
          <a:p>
            <a:r>
              <a:rPr lang="en-US" sz="1800" b="1" dirty="0"/>
              <a:t>Two glaring differences:</a:t>
            </a:r>
          </a:p>
          <a:p>
            <a:r>
              <a:rPr lang="en-US" sz="1600" dirty="0"/>
              <a:t>Huge difference in ride length (time on bike)</a:t>
            </a:r>
          </a:p>
          <a:p>
            <a:r>
              <a:rPr lang="en-US" sz="1600" dirty="0"/>
              <a:t>Casuals decided the top 3 days of the week.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6E3FB8E-7396-7B40-D987-B9BF1ADB0C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156907"/>
              </p:ext>
            </p:extLst>
          </p:nvPr>
        </p:nvGraphicFramePr>
        <p:xfrm>
          <a:off x="4278759" y="3646991"/>
          <a:ext cx="7037829" cy="713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733926" imgH="580942" progId="Excel.Sheet.12">
                  <p:embed/>
                </p:oleObj>
              </mc:Choice>
              <mc:Fallback>
                <p:oleObj name="Worksheet" r:id="rId4" imgW="5733926" imgH="580942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E6E3FB8E-7396-7B40-D987-B9BF1ADB0C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78759" y="3646991"/>
                        <a:ext cx="7037829" cy="713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9610B4A4-DB9A-CD1A-783E-D6F4B019B8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29533"/>
              </p:ext>
            </p:extLst>
          </p:nvPr>
        </p:nvGraphicFramePr>
        <p:xfrm>
          <a:off x="6500432" y="4663445"/>
          <a:ext cx="2815018" cy="2114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2295357" imgH="1724129" progId="Excel.Sheet.12">
                  <p:embed/>
                </p:oleObj>
              </mc:Choice>
              <mc:Fallback>
                <p:oleObj name="Worksheet" r:id="rId6" imgW="2295357" imgH="1724129" progId="Excel.Sheet.12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9610B4A4-DB9A-CD1A-783E-D6F4B019B8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00432" y="4663445"/>
                        <a:ext cx="2815018" cy="2114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7386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1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Chart, bar chart&#10;&#10;Description automatically generated">
            <a:extLst>
              <a:ext uri="{FF2B5EF4-FFF2-40B4-BE49-F238E27FC236}">
                <a16:creationId xmlns:a16="http://schemas.microsoft.com/office/drawing/2014/main" id="{F2DC48D2-1F4C-FC3F-97DA-0D41B7EFD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828" y="243349"/>
            <a:ext cx="2675613" cy="6295563"/>
          </a:xfrm>
          <a:prstGeom prst="rect">
            <a:avLst/>
          </a:prstGeom>
        </p:spPr>
      </p:pic>
      <p:sp>
        <p:nvSpPr>
          <p:cNvPr id="29" name="Freeform: Shape 23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9354" y="457201"/>
            <a:ext cx="5337270" cy="18359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Total # of Rides</a:t>
            </a: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49B530FE-A87D-41A0-A920-ADC6539E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353" y="2560829"/>
            <a:ext cx="5029200" cy="18288"/>
          </a:xfrm>
          <a:custGeom>
            <a:avLst/>
            <a:gdLst>
              <a:gd name="connsiteX0" fmla="*/ 0 w 5029200"/>
              <a:gd name="connsiteY0" fmla="*/ 0 h 18288"/>
              <a:gd name="connsiteX1" fmla="*/ 528066 w 5029200"/>
              <a:gd name="connsiteY1" fmla="*/ 0 h 18288"/>
              <a:gd name="connsiteX2" fmla="*/ 1207008 w 5029200"/>
              <a:gd name="connsiteY2" fmla="*/ 0 h 18288"/>
              <a:gd name="connsiteX3" fmla="*/ 1785366 w 5029200"/>
              <a:gd name="connsiteY3" fmla="*/ 0 h 18288"/>
              <a:gd name="connsiteX4" fmla="*/ 2313432 w 5029200"/>
              <a:gd name="connsiteY4" fmla="*/ 0 h 18288"/>
              <a:gd name="connsiteX5" fmla="*/ 2992374 w 5029200"/>
              <a:gd name="connsiteY5" fmla="*/ 0 h 18288"/>
              <a:gd name="connsiteX6" fmla="*/ 3621024 w 5029200"/>
              <a:gd name="connsiteY6" fmla="*/ 0 h 18288"/>
              <a:gd name="connsiteX7" fmla="*/ 4249674 w 5029200"/>
              <a:gd name="connsiteY7" fmla="*/ 0 h 18288"/>
              <a:gd name="connsiteX8" fmla="*/ 5029200 w 5029200"/>
              <a:gd name="connsiteY8" fmla="*/ 0 h 18288"/>
              <a:gd name="connsiteX9" fmla="*/ 5029200 w 5029200"/>
              <a:gd name="connsiteY9" fmla="*/ 18288 h 18288"/>
              <a:gd name="connsiteX10" fmla="*/ 4501134 w 5029200"/>
              <a:gd name="connsiteY10" fmla="*/ 18288 h 18288"/>
              <a:gd name="connsiteX11" fmla="*/ 4023360 w 5029200"/>
              <a:gd name="connsiteY11" fmla="*/ 18288 h 18288"/>
              <a:gd name="connsiteX12" fmla="*/ 3344418 w 5029200"/>
              <a:gd name="connsiteY12" fmla="*/ 18288 h 18288"/>
              <a:gd name="connsiteX13" fmla="*/ 2816352 w 5029200"/>
              <a:gd name="connsiteY13" fmla="*/ 18288 h 18288"/>
              <a:gd name="connsiteX14" fmla="*/ 2137410 w 5029200"/>
              <a:gd name="connsiteY14" fmla="*/ 18288 h 18288"/>
              <a:gd name="connsiteX15" fmla="*/ 1408176 w 5029200"/>
              <a:gd name="connsiteY15" fmla="*/ 18288 h 18288"/>
              <a:gd name="connsiteX16" fmla="*/ 829818 w 5029200"/>
              <a:gd name="connsiteY16" fmla="*/ 18288 h 18288"/>
              <a:gd name="connsiteX17" fmla="*/ 0 w 5029200"/>
              <a:gd name="connsiteY17" fmla="*/ 18288 h 18288"/>
              <a:gd name="connsiteX18" fmla="*/ 0 w 5029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29200" h="18288" fill="none" extrusionOk="0">
                <a:moveTo>
                  <a:pt x="0" y="0"/>
                </a:moveTo>
                <a:cubicBezTo>
                  <a:pt x="142937" y="1696"/>
                  <a:pt x="371859" y="12840"/>
                  <a:pt x="528066" y="0"/>
                </a:cubicBezTo>
                <a:cubicBezTo>
                  <a:pt x="684273" y="-12840"/>
                  <a:pt x="928949" y="-5725"/>
                  <a:pt x="1207008" y="0"/>
                </a:cubicBezTo>
                <a:cubicBezTo>
                  <a:pt x="1485067" y="5725"/>
                  <a:pt x="1562886" y="-21331"/>
                  <a:pt x="1785366" y="0"/>
                </a:cubicBezTo>
                <a:cubicBezTo>
                  <a:pt x="2007846" y="21331"/>
                  <a:pt x="2056226" y="25221"/>
                  <a:pt x="2313432" y="0"/>
                </a:cubicBezTo>
                <a:cubicBezTo>
                  <a:pt x="2570638" y="-25221"/>
                  <a:pt x="2732455" y="16294"/>
                  <a:pt x="2992374" y="0"/>
                </a:cubicBezTo>
                <a:cubicBezTo>
                  <a:pt x="3252293" y="-16294"/>
                  <a:pt x="3319267" y="-29774"/>
                  <a:pt x="3621024" y="0"/>
                </a:cubicBezTo>
                <a:cubicBezTo>
                  <a:pt x="3922781" y="29774"/>
                  <a:pt x="3998107" y="-1004"/>
                  <a:pt x="4249674" y="0"/>
                </a:cubicBezTo>
                <a:cubicBezTo>
                  <a:pt x="4501241" y="1004"/>
                  <a:pt x="4792523" y="-4510"/>
                  <a:pt x="5029200" y="0"/>
                </a:cubicBezTo>
                <a:cubicBezTo>
                  <a:pt x="5029730" y="6954"/>
                  <a:pt x="5029934" y="12839"/>
                  <a:pt x="5029200" y="18288"/>
                </a:cubicBezTo>
                <a:cubicBezTo>
                  <a:pt x="4805432" y="23154"/>
                  <a:pt x="4715801" y="17034"/>
                  <a:pt x="4501134" y="18288"/>
                </a:cubicBezTo>
                <a:cubicBezTo>
                  <a:pt x="4286467" y="19542"/>
                  <a:pt x="4193719" y="41701"/>
                  <a:pt x="4023360" y="18288"/>
                </a:cubicBezTo>
                <a:cubicBezTo>
                  <a:pt x="3853001" y="-5125"/>
                  <a:pt x="3676466" y="16909"/>
                  <a:pt x="3344418" y="18288"/>
                </a:cubicBezTo>
                <a:cubicBezTo>
                  <a:pt x="3012370" y="19667"/>
                  <a:pt x="2945824" y="14410"/>
                  <a:pt x="2816352" y="18288"/>
                </a:cubicBezTo>
                <a:cubicBezTo>
                  <a:pt x="2686880" y="22166"/>
                  <a:pt x="2438351" y="13507"/>
                  <a:pt x="2137410" y="18288"/>
                </a:cubicBezTo>
                <a:cubicBezTo>
                  <a:pt x="1836469" y="23069"/>
                  <a:pt x="1581391" y="46111"/>
                  <a:pt x="1408176" y="18288"/>
                </a:cubicBezTo>
                <a:cubicBezTo>
                  <a:pt x="1234961" y="-9535"/>
                  <a:pt x="1040489" y="-7495"/>
                  <a:pt x="829818" y="18288"/>
                </a:cubicBezTo>
                <a:cubicBezTo>
                  <a:pt x="619147" y="44071"/>
                  <a:pt x="238626" y="3756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029200" h="18288" stroke="0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907099" y="-19195"/>
                  <a:pt x="1056132" y="0"/>
                </a:cubicBezTo>
                <a:cubicBezTo>
                  <a:pt x="1205165" y="19195"/>
                  <a:pt x="1612834" y="-24928"/>
                  <a:pt x="1785366" y="0"/>
                </a:cubicBezTo>
                <a:cubicBezTo>
                  <a:pt x="1957898" y="24928"/>
                  <a:pt x="2149044" y="19108"/>
                  <a:pt x="2363724" y="0"/>
                </a:cubicBezTo>
                <a:cubicBezTo>
                  <a:pt x="2578404" y="-19108"/>
                  <a:pt x="2759981" y="-21788"/>
                  <a:pt x="2942082" y="0"/>
                </a:cubicBezTo>
                <a:cubicBezTo>
                  <a:pt x="3124183" y="21788"/>
                  <a:pt x="3482217" y="8836"/>
                  <a:pt x="3671316" y="0"/>
                </a:cubicBezTo>
                <a:cubicBezTo>
                  <a:pt x="3860415" y="-8836"/>
                  <a:pt x="4058665" y="-25048"/>
                  <a:pt x="4199382" y="0"/>
                </a:cubicBezTo>
                <a:cubicBezTo>
                  <a:pt x="4340099" y="25048"/>
                  <a:pt x="4735096" y="-22088"/>
                  <a:pt x="5029200" y="0"/>
                </a:cubicBezTo>
                <a:cubicBezTo>
                  <a:pt x="5028517" y="5414"/>
                  <a:pt x="5028480" y="12510"/>
                  <a:pt x="5029200" y="18288"/>
                </a:cubicBezTo>
                <a:cubicBezTo>
                  <a:pt x="4891577" y="31493"/>
                  <a:pt x="4684146" y="-2509"/>
                  <a:pt x="4501134" y="18288"/>
                </a:cubicBezTo>
                <a:cubicBezTo>
                  <a:pt x="4318122" y="39085"/>
                  <a:pt x="4030703" y="3672"/>
                  <a:pt x="3872484" y="18288"/>
                </a:cubicBezTo>
                <a:cubicBezTo>
                  <a:pt x="3714265" y="32905"/>
                  <a:pt x="3546134" y="7501"/>
                  <a:pt x="3294126" y="18288"/>
                </a:cubicBezTo>
                <a:cubicBezTo>
                  <a:pt x="3042118" y="29075"/>
                  <a:pt x="2912116" y="11153"/>
                  <a:pt x="2564892" y="18288"/>
                </a:cubicBezTo>
                <a:cubicBezTo>
                  <a:pt x="2217668" y="25423"/>
                  <a:pt x="2095118" y="11659"/>
                  <a:pt x="1835658" y="18288"/>
                </a:cubicBezTo>
                <a:cubicBezTo>
                  <a:pt x="1576198" y="24917"/>
                  <a:pt x="1500897" y="19889"/>
                  <a:pt x="1307592" y="18288"/>
                </a:cubicBezTo>
                <a:cubicBezTo>
                  <a:pt x="1114287" y="16687"/>
                  <a:pt x="961527" y="47453"/>
                  <a:pt x="678942" y="18288"/>
                </a:cubicBezTo>
                <a:cubicBezTo>
                  <a:pt x="396357" y="-10877"/>
                  <a:pt x="271066" y="23005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18">
            <a:extLst>
              <a:ext uri="{FF2B5EF4-FFF2-40B4-BE49-F238E27FC236}">
                <a16:creationId xmlns:a16="http://schemas.microsoft.com/office/drawing/2014/main" id="{4C4B3630-19B9-3677-6975-A467C085313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59354" y="2798064"/>
            <a:ext cx="5461095" cy="341761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There were about 2 million casual rides in 2021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Compared to over 2.5 million member rides</a:t>
            </a:r>
          </a:p>
          <a:p>
            <a:pPr>
              <a:lnSpc>
                <a:spcPct val="90000"/>
              </a:lnSpc>
            </a:pPr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515DA6F-E486-4C5A-B98C-B1ACDA64D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58400" y="6356350"/>
            <a:ext cx="1295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z="1200">
                <a:solidFill>
                  <a:srgbClr val="FFFFFF"/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12</a:t>
            </a:fld>
            <a:endParaRPr lang="en-US" sz="120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917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Total # of Miles</a:t>
            </a:r>
          </a:p>
        </p:txBody>
      </p:sp>
      <p:sp>
        <p:nvSpPr>
          <p:cNvPr id="31" name="Content Placeholder 18">
            <a:extLst>
              <a:ext uri="{FF2B5EF4-FFF2-40B4-BE49-F238E27FC236}">
                <a16:creationId xmlns:a16="http://schemas.microsoft.com/office/drawing/2014/main" id="{4C4B3630-19B9-3677-6975-A467C085313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Miles tell a similar story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Members trail ahead by over 100k miles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Note: Distance is calculated by start and end stations</a:t>
            </a:r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ADECC890-9731-F163-E58C-10A8BD2AE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9967" y="204211"/>
            <a:ext cx="2999252" cy="644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2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Average Ride Distance</a:t>
            </a:r>
          </a:p>
        </p:txBody>
      </p:sp>
      <p:sp>
        <p:nvSpPr>
          <p:cNvPr id="31" name="Content Placeholder 18">
            <a:extLst>
              <a:ext uri="{FF2B5EF4-FFF2-40B4-BE49-F238E27FC236}">
                <a16:creationId xmlns:a16="http://schemas.microsoft.com/office/drawing/2014/main" id="{4C4B3630-19B9-3677-6975-A467C085313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04672" y="2121763"/>
            <a:ext cx="5157216" cy="377301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Here is where the Casual riders start to take the lead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On average, Casuals travel a bit further than Members</a:t>
            </a:r>
          </a:p>
        </p:txBody>
      </p:sp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F24049EC-0003-0F57-B4BB-EB8E412F5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299" y="484632"/>
            <a:ext cx="2221648" cy="573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93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1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3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9354" y="457201"/>
            <a:ext cx="5337270" cy="18359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 dirty="0">
                <a:solidFill>
                  <a:srgbClr val="FFFFFF"/>
                </a:solidFill>
                <a:ea typeface="+mj-ea"/>
                <a:cs typeface="+mj-cs"/>
              </a:rPr>
              <a:t>Floaters</a:t>
            </a:r>
            <a:endParaRPr lang="en-US" sz="5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49B530FE-A87D-41A0-A920-ADC6539E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353" y="2560829"/>
            <a:ext cx="5029200" cy="18288"/>
          </a:xfrm>
          <a:custGeom>
            <a:avLst/>
            <a:gdLst>
              <a:gd name="connsiteX0" fmla="*/ 0 w 5029200"/>
              <a:gd name="connsiteY0" fmla="*/ 0 h 18288"/>
              <a:gd name="connsiteX1" fmla="*/ 528066 w 5029200"/>
              <a:gd name="connsiteY1" fmla="*/ 0 h 18288"/>
              <a:gd name="connsiteX2" fmla="*/ 1207008 w 5029200"/>
              <a:gd name="connsiteY2" fmla="*/ 0 h 18288"/>
              <a:gd name="connsiteX3" fmla="*/ 1785366 w 5029200"/>
              <a:gd name="connsiteY3" fmla="*/ 0 h 18288"/>
              <a:gd name="connsiteX4" fmla="*/ 2313432 w 5029200"/>
              <a:gd name="connsiteY4" fmla="*/ 0 h 18288"/>
              <a:gd name="connsiteX5" fmla="*/ 2992374 w 5029200"/>
              <a:gd name="connsiteY5" fmla="*/ 0 h 18288"/>
              <a:gd name="connsiteX6" fmla="*/ 3621024 w 5029200"/>
              <a:gd name="connsiteY6" fmla="*/ 0 h 18288"/>
              <a:gd name="connsiteX7" fmla="*/ 4249674 w 5029200"/>
              <a:gd name="connsiteY7" fmla="*/ 0 h 18288"/>
              <a:gd name="connsiteX8" fmla="*/ 5029200 w 5029200"/>
              <a:gd name="connsiteY8" fmla="*/ 0 h 18288"/>
              <a:gd name="connsiteX9" fmla="*/ 5029200 w 5029200"/>
              <a:gd name="connsiteY9" fmla="*/ 18288 h 18288"/>
              <a:gd name="connsiteX10" fmla="*/ 4501134 w 5029200"/>
              <a:gd name="connsiteY10" fmla="*/ 18288 h 18288"/>
              <a:gd name="connsiteX11" fmla="*/ 4023360 w 5029200"/>
              <a:gd name="connsiteY11" fmla="*/ 18288 h 18288"/>
              <a:gd name="connsiteX12" fmla="*/ 3344418 w 5029200"/>
              <a:gd name="connsiteY12" fmla="*/ 18288 h 18288"/>
              <a:gd name="connsiteX13" fmla="*/ 2816352 w 5029200"/>
              <a:gd name="connsiteY13" fmla="*/ 18288 h 18288"/>
              <a:gd name="connsiteX14" fmla="*/ 2137410 w 5029200"/>
              <a:gd name="connsiteY14" fmla="*/ 18288 h 18288"/>
              <a:gd name="connsiteX15" fmla="*/ 1408176 w 5029200"/>
              <a:gd name="connsiteY15" fmla="*/ 18288 h 18288"/>
              <a:gd name="connsiteX16" fmla="*/ 829818 w 5029200"/>
              <a:gd name="connsiteY16" fmla="*/ 18288 h 18288"/>
              <a:gd name="connsiteX17" fmla="*/ 0 w 5029200"/>
              <a:gd name="connsiteY17" fmla="*/ 18288 h 18288"/>
              <a:gd name="connsiteX18" fmla="*/ 0 w 5029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29200" h="18288" fill="none" extrusionOk="0">
                <a:moveTo>
                  <a:pt x="0" y="0"/>
                </a:moveTo>
                <a:cubicBezTo>
                  <a:pt x="142937" y="1696"/>
                  <a:pt x="371859" y="12840"/>
                  <a:pt x="528066" y="0"/>
                </a:cubicBezTo>
                <a:cubicBezTo>
                  <a:pt x="684273" y="-12840"/>
                  <a:pt x="928949" y="-5725"/>
                  <a:pt x="1207008" y="0"/>
                </a:cubicBezTo>
                <a:cubicBezTo>
                  <a:pt x="1485067" y="5725"/>
                  <a:pt x="1562886" y="-21331"/>
                  <a:pt x="1785366" y="0"/>
                </a:cubicBezTo>
                <a:cubicBezTo>
                  <a:pt x="2007846" y="21331"/>
                  <a:pt x="2056226" y="25221"/>
                  <a:pt x="2313432" y="0"/>
                </a:cubicBezTo>
                <a:cubicBezTo>
                  <a:pt x="2570638" y="-25221"/>
                  <a:pt x="2732455" y="16294"/>
                  <a:pt x="2992374" y="0"/>
                </a:cubicBezTo>
                <a:cubicBezTo>
                  <a:pt x="3252293" y="-16294"/>
                  <a:pt x="3319267" y="-29774"/>
                  <a:pt x="3621024" y="0"/>
                </a:cubicBezTo>
                <a:cubicBezTo>
                  <a:pt x="3922781" y="29774"/>
                  <a:pt x="3998107" y="-1004"/>
                  <a:pt x="4249674" y="0"/>
                </a:cubicBezTo>
                <a:cubicBezTo>
                  <a:pt x="4501241" y="1004"/>
                  <a:pt x="4792523" y="-4510"/>
                  <a:pt x="5029200" y="0"/>
                </a:cubicBezTo>
                <a:cubicBezTo>
                  <a:pt x="5029730" y="6954"/>
                  <a:pt x="5029934" y="12839"/>
                  <a:pt x="5029200" y="18288"/>
                </a:cubicBezTo>
                <a:cubicBezTo>
                  <a:pt x="4805432" y="23154"/>
                  <a:pt x="4715801" y="17034"/>
                  <a:pt x="4501134" y="18288"/>
                </a:cubicBezTo>
                <a:cubicBezTo>
                  <a:pt x="4286467" y="19542"/>
                  <a:pt x="4193719" y="41701"/>
                  <a:pt x="4023360" y="18288"/>
                </a:cubicBezTo>
                <a:cubicBezTo>
                  <a:pt x="3853001" y="-5125"/>
                  <a:pt x="3676466" y="16909"/>
                  <a:pt x="3344418" y="18288"/>
                </a:cubicBezTo>
                <a:cubicBezTo>
                  <a:pt x="3012370" y="19667"/>
                  <a:pt x="2945824" y="14410"/>
                  <a:pt x="2816352" y="18288"/>
                </a:cubicBezTo>
                <a:cubicBezTo>
                  <a:pt x="2686880" y="22166"/>
                  <a:pt x="2438351" y="13507"/>
                  <a:pt x="2137410" y="18288"/>
                </a:cubicBezTo>
                <a:cubicBezTo>
                  <a:pt x="1836469" y="23069"/>
                  <a:pt x="1581391" y="46111"/>
                  <a:pt x="1408176" y="18288"/>
                </a:cubicBezTo>
                <a:cubicBezTo>
                  <a:pt x="1234961" y="-9535"/>
                  <a:pt x="1040489" y="-7495"/>
                  <a:pt x="829818" y="18288"/>
                </a:cubicBezTo>
                <a:cubicBezTo>
                  <a:pt x="619147" y="44071"/>
                  <a:pt x="238626" y="3756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029200" h="18288" stroke="0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907099" y="-19195"/>
                  <a:pt x="1056132" y="0"/>
                </a:cubicBezTo>
                <a:cubicBezTo>
                  <a:pt x="1205165" y="19195"/>
                  <a:pt x="1612834" y="-24928"/>
                  <a:pt x="1785366" y="0"/>
                </a:cubicBezTo>
                <a:cubicBezTo>
                  <a:pt x="1957898" y="24928"/>
                  <a:pt x="2149044" y="19108"/>
                  <a:pt x="2363724" y="0"/>
                </a:cubicBezTo>
                <a:cubicBezTo>
                  <a:pt x="2578404" y="-19108"/>
                  <a:pt x="2759981" y="-21788"/>
                  <a:pt x="2942082" y="0"/>
                </a:cubicBezTo>
                <a:cubicBezTo>
                  <a:pt x="3124183" y="21788"/>
                  <a:pt x="3482217" y="8836"/>
                  <a:pt x="3671316" y="0"/>
                </a:cubicBezTo>
                <a:cubicBezTo>
                  <a:pt x="3860415" y="-8836"/>
                  <a:pt x="4058665" y="-25048"/>
                  <a:pt x="4199382" y="0"/>
                </a:cubicBezTo>
                <a:cubicBezTo>
                  <a:pt x="4340099" y="25048"/>
                  <a:pt x="4735096" y="-22088"/>
                  <a:pt x="5029200" y="0"/>
                </a:cubicBezTo>
                <a:cubicBezTo>
                  <a:pt x="5028517" y="5414"/>
                  <a:pt x="5028480" y="12510"/>
                  <a:pt x="5029200" y="18288"/>
                </a:cubicBezTo>
                <a:cubicBezTo>
                  <a:pt x="4891577" y="31493"/>
                  <a:pt x="4684146" y="-2509"/>
                  <a:pt x="4501134" y="18288"/>
                </a:cubicBezTo>
                <a:cubicBezTo>
                  <a:pt x="4318122" y="39085"/>
                  <a:pt x="4030703" y="3672"/>
                  <a:pt x="3872484" y="18288"/>
                </a:cubicBezTo>
                <a:cubicBezTo>
                  <a:pt x="3714265" y="32905"/>
                  <a:pt x="3546134" y="7501"/>
                  <a:pt x="3294126" y="18288"/>
                </a:cubicBezTo>
                <a:cubicBezTo>
                  <a:pt x="3042118" y="29075"/>
                  <a:pt x="2912116" y="11153"/>
                  <a:pt x="2564892" y="18288"/>
                </a:cubicBezTo>
                <a:cubicBezTo>
                  <a:pt x="2217668" y="25423"/>
                  <a:pt x="2095118" y="11659"/>
                  <a:pt x="1835658" y="18288"/>
                </a:cubicBezTo>
                <a:cubicBezTo>
                  <a:pt x="1576198" y="24917"/>
                  <a:pt x="1500897" y="19889"/>
                  <a:pt x="1307592" y="18288"/>
                </a:cubicBezTo>
                <a:cubicBezTo>
                  <a:pt x="1114287" y="16687"/>
                  <a:pt x="961527" y="47453"/>
                  <a:pt x="678942" y="18288"/>
                </a:cubicBezTo>
                <a:cubicBezTo>
                  <a:pt x="396357" y="-10877"/>
                  <a:pt x="271066" y="23005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18">
            <a:extLst>
              <a:ext uri="{FF2B5EF4-FFF2-40B4-BE49-F238E27FC236}">
                <a16:creationId xmlns:a16="http://schemas.microsoft.com/office/drawing/2014/main" id="{4C4B3630-19B9-3677-6975-A467C085313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59354" y="2798064"/>
            <a:ext cx="5461095" cy="341761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People who return their bikes to the same starting station.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Casuals shine here, with well over twice as many of them staying in the area where they picked up their bikes .</a:t>
            </a:r>
          </a:p>
        </p:txBody>
      </p:sp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C488DC53-E2FC-5F9C-8FEF-2304881A7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856" y="0"/>
            <a:ext cx="3098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04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1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3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9354" y="457201"/>
            <a:ext cx="5337270" cy="18359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 dirty="0">
                <a:solidFill>
                  <a:srgbClr val="FFFFFF"/>
                </a:solidFill>
                <a:ea typeface="+mj-ea"/>
                <a:cs typeface="+mj-cs"/>
              </a:rPr>
              <a:t>Floaters cont.…</a:t>
            </a:r>
            <a:endParaRPr lang="en-US" sz="5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49B530FE-A87D-41A0-A920-ADC6539E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353" y="2560829"/>
            <a:ext cx="5029200" cy="18288"/>
          </a:xfrm>
          <a:custGeom>
            <a:avLst/>
            <a:gdLst>
              <a:gd name="connsiteX0" fmla="*/ 0 w 5029200"/>
              <a:gd name="connsiteY0" fmla="*/ 0 h 18288"/>
              <a:gd name="connsiteX1" fmla="*/ 528066 w 5029200"/>
              <a:gd name="connsiteY1" fmla="*/ 0 h 18288"/>
              <a:gd name="connsiteX2" fmla="*/ 1207008 w 5029200"/>
              <a:gd name="connsiteY2" fmla="*/ 0 h 18288"/>
              <a:gd name="connsiteX3" fmla="*/ 1785366 w 5029200"/>
              <a:gd name="connsiteY3" fmla="*/ 0 h 18288"/>
              <a:gd name="connsiteX4" fmla="*/ 2313432 w 5029200"/>
              <a:gd name="connsiteY4" fmla="*/ 0 h 18288"/>
              <a:gd name="connsiteX5" fmla="*/ 2992374 w 5029200"/>
              <a:gd name="connsiteY5" fmla="*/ 0 h 18288"/>
              <a:gd name="connsiteX6" fmla="*/ 3621024 w 5029200"/>
              <a:gd name="connsiteY6" fmla="*/ 0 h 18288"/>
              <a:gd name="connsiteX7" fmla="*/ 4249674 w 5029200"/>
              <a:gd name="connsiteY7" fmla="*/ 0 h 18288"/>
              <a:gd name="connsiteX8" fmla="*/ 5029200 w 5029200"/>
              <a:gd name="connsiteY8" fmla="*/ 0 h 18288"/>
              <a:gd name="connsiteX9" fmla="*/ 5029200 w 5029200"/>
              <a:gd name="connsiteY9" fmla="*/ 18288 h 18288"/>
              <a:gd name="connsiteX10" fmla="*/ 4501134 w 5029200"/>
              <a:gd name="connsiteY10" fmla="*/ 18288 h 18288"/>
              <a:gd name="connsiteX11" fmla="*/ 4023360 w 5029200"/>
              <a:gd name="connsiteY11" fmla="*/ 18288 h 18288"/>
              <a:gd name="connsiteX12" fmla="*/ 3344418 w 5029200"/>
              <a:gd name="connsiteY12" fmla="*/ 18288 h 18288"/>
              <a:gd name="connsiteX13" fmla="*/ 2816352 w 5029200"/>
              <a:gd name="connsiteY13" fmla="*/ 18288 h 18288"/>
              <a:gd name="connsiteX14" fmla="*/ 2137410 w 5029200"/>
              <a:gd name="connsiteY14" fmla="*/ 18288 h 18288"/>
              <a:gd name="connsiteX15" fmla="*/ 1408176 w 5029200"/>
              <a:gd name="connsiteY15" fmla="*/ 18288 h 18288"/>
              <a:gd name="connsiteX16" fmla="*/ 829818 w 5029200"/>
              <a:gd name="connsiteY16" fmla="*/ 18288 h 18288"/>
              <a:gd name="connsiteX17" fmla="*/ 0 w 5029200"/>
              <a:gd name="connsiteY17" fmla="*/ 18288 h 18288"/>
              <a:gd name="connsiteX18" fmla="*/ 0 w 5029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29200" h="18288" fill="none" extrusionOk="0">
                <a:moveTo>
                  <a:pt x="0" y="0"/>
                </a:moveTo>
                <a:cubicBezTo>
                  <a:pt x="142937" y="1696"/>
                  <a:pt x="371859" y="12840"/>
                  <a:pt x="528066" y="0"/>
                </a:cubicBezTo>
                <a:cubicBezTo>
                  <a:pt x="684273" y="-12840"/>
                  <a:pt x="928949" y="-5725"/>
                  <a:pt x="1207008" y="0"/>
                </a:cubicBezTo>
                <a:cubicBezTo>
                  <a:pt x="1485067" y="5725"/>
                  <a:pt x="1562886" y="-21331"/>
                  <a:pt x="1785366" y="0"/>
                </a:cubicBezTo>
                <a:cubicBezTo>
                  <a:pt x="2007846" y="21331"/>
                  <a:pt x="2056226" y="25221"/>
                  <a:pt x="2313432" y="0"/>
                </a:cubicBezTo>
                <a:cubicBezTo>
                  <a:pt x="2570638" y="-25221"/>
                  <a:pt x="2732455" y="16294"/>
                  <a:pt x="2992374" y="0"/>
                </a:cubicBezTo>
                <a:cubicBezTo>
                  <a:pt x="3252293" y="-16294"/>
                  <a:pt x="3319267" y="-29774"/>
                  <a:pt x="3621024" y="0"/>
                </a:cubicBezTo>
                <a:cubicBezTo>
                  <a:pt x="3922781" y="29774"/>
                  <a:pt x="3998107" y="-1004"/>
                  <a:pt x="4249674" y="0"/>
                </a:cubicBezTo>
                <a:cubicBezTo>
                  <a:pt x="4501241" y="1004"/>
                  <a:pt x="4792523" y="-4510"/>
                  <a:pt x="5029200" y="0"/>
                </a:cubicBezTo>
                <a:cubicBezTo>
                  <a:pt x="5029730" y="6954"/>
                  <a:pt x="5029934" y="12839"/>
                  <a:pt x="5029200" y="18288"/>
                </a:cubicBezTo>
                <a:cubicBezTo>
                  <a:pt x="4805432" y="23154"/>
                  <a:pt x="4715801" y="17034"/>
                  <a:pt x="4501134" y="18288"/>
                </a:cubicBezTo>
                <a:cubicBezTo>
                  <a:pt x="4286467" y="19542"/>
                  <a:pt x="4193719" y="41701"/>
                  <a:pt x="4023360" y="18288"/>
                </a:cubicBezTo>
                <a:cubicBezTo>
                  <a:pt x="3853001" y="-5125"/>
                  <a:pt x="3676466" y="16909"/>
                  <a:pt x="3344418" y="18288"/>
                </a:cubicBezTo>
                <a:cubicBezTo>
                  <a:pt x="3012370" y="19667"/>
                  <a:pt x="2945824" y="14410"/>
                  <a:pt x="2816352" y="18288"/>
                </a:cubicBezTo>
                <a:cubicBezTo>
                  <a:pt x="2686880" y="22166"/>
                  <a:pt x="2438351" y="13507"/>
                  <a:pt x="2137410" y="18288"/>
                </a:cubicBezTo>
                <a:cubicBezTo>
                  <a:pt x="1836469" y="23069"/>
                  <a:pt x="1581391" y="46111"/>
                  <a:pt x="1408176" y="18288"/>
                </a:cubicBezTo>
                <a:cubicBezTo>
                  <a:pt x="1234961" y="-9535"/>
                  <a:pt x="1040489" y="-7495"/>
                  <a:pt x="829818" y="18288"/>
                </a:cubicBezTo>
                <a:cubicBezTo>
                  <a:pt x="619147" y="44071"/>
                  <a:pt x="238626" y="3756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029200" h="18288" stroke="0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907099" y="-19195"/>
                  <a:pt x="1056132" y="0"/>
                </a:cubicBezTo>
                <a:cubicBezTo>
                  <a:pt x="1205165" y="19195"/>
                  <a:pt x="1612834" y="-24928"/>
                  <a:pt x="1785366" y="0"/>
                </a:cubicBezTo>
                <a:cubicBezTo>
                  <a:pt x="1957898" y="24928"/>
                  <a:pt x="2149044" y="19108"/>
                  <a:pt x="2363724" y="0"/>
                </a:cubicBezTo>
                <a:cubicBezTo>
                  <a:pt x="2578404" y="-19108"/>
                  <a:pt x="2759981" y="-21788"/>
                  <a:pt x="2942082" y="0"/>
                </a:cubicBezTo>
                <a:cubicBezTo>
                  <a:pt x="3124183" y="21788"/>
                  <a:pt x="3482217" y="8836"/>
                  <a:pt x="3671316" y="0"/>
                </a:cubicBezTo>
                <a:cubicBezTo>
                  <a:pt x="3860415" y="-8836"/>
                  <a:pt x="4058665" y="-25048"/>
                  <a:pt x="4199382" y="0"/>
                </a:cubicBezTo>
                <a:cubicBezTo>
                  <a:pt x="4340099" y="25048"/>
                  <a:pt x="4735096" y="-22088"/>
                  <a:pt x="5029200" y="0"/>
                </a:cubicBezTo>
                <a:cubicBezTo>
                  <a:pt x="5028517" y="5414"/>
                  <a:pt x="5028480" y="12510"/>
                  <a:pt x="5029200" y="18288"/>
                </a:cubicBezTo>
                <a:cubicBezTo>
                  <a:pt x="4891577" y="31493"/>
                  <a:pt x="4684146" y="-2509"/>
                  <a:pt x="4501134" y="18288"/>
                </a:cubicBezTo>
                <a:cubicBezTo>
                  <a:pt x="4318122" y="39085"/>
                  <a:pt x="4030703" y="3672"/>
                  <a:pt x="3872484" y="18288"/>
                </a:cubicBezTo>
                <a:cubicBezTo>
                  <a:pt x="3714265" y="32905"/>
                  <a:pt x="3546134" y="7501"/>
                  <a:pt x="3294126" y="18288"/>
                </a:cubicBezTo>
                <a:cubicBezTo>
                  <a:pt x="3042118" y="29075"/>
                  <a:pt x="2912116" y="11153"/>
                  <a:pt x="2564892" y="18288"/>
                </a:cubicBezTo>
                <a:cubicBezTo>
                  <a:pt x="2217668" y="25423"/>
                  <a:pt x="2095118" y="11659"/>
                  <a:pt x="1835658" y="18288"/>
                </a:cubicBezTo>
                <a:cubicBezTo>
                  <a:pt x="1576198" y="24917"/>
                  <a:pt x="1500897" y="19889"/>
                  <a:pt x="1307592" y="18288"/>
                </a:cubicBezTo>
                <a:cubicBezTo>
                  <a:pt x="1114287" y="16687"/>
                  <a:pt x="961527" y="47453"/>
                  <a:pt x="678942" y="18288"/>
                </a:cubicBezTo>
                <a:cubicBezTo>
                  <a:pt x="396357" y="-10877"/>
                  <a:pt x="271066" y="23005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18">
            <a:extLst>
              <a:ext uri="{FF2B5EF4-FFF2-40B4-BE49-F238E27FC236}">
                <a16:creationId xmlns:a16="http://schemas.microsoft.com/office/drawing/2014/main" id="{4C4B3630-19B9-3677-6975-A467C085313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59354" y="2798064"/>
            <a:ext cx="5461095" cy="341761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Average time spent ratio is nearly identical to total rides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Casuals spend 2.5x the  time with their bikes.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42CBB3-5455-10C7-81F5-319090D3D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1418"/>
            <a:ext cx="5279183" cy="527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01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9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Ride Distance Vs Time Length</a:t>
            </a:r>
          </a:p>
        </p:txBody>
      </p:sp>
      <p:sp>
        <p:nvSpPr>
          <p:cNvPr id="31" name="Content Placeholder 18">
            <a:extLst>
              <a:ext uri="{FF2B5EF4-FFF2-40B4-BE49-F238E27FC236}">
                <a16:creationId xmlns:a16="http://schemas.microsoft.com/office/drawing/2014/main" id="{4C4B3630-19B9-3677-6975-A467C085313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2000" y="2279018"/>
            <a:ext cx="5314543" cy="39895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Members tend to spend less time on their rides</a:t>
            </a:r>
          </a:p>
          <a:p>
            <a:pPr>
              <a:lnSpc>
                <a:spcPct val="90000"/>
              </a:lnSpc>
            </a:pPr>
            <a:r>
              <a:rPr lang="en-US" dirty="0"/>
              <a:t>Casuals branch out on the time scale, taking up the longer times for a given distance</a:t>
            </a:r>
          </a:p>
          <a:p>
            <a:pPr>
              <a:lnSpc>
                <a:spcPct val="90000"/>
              </a:lnSpc>
            </a:pPr>
            <a:r>
              <a:rPr lang="en-US" dirty="0"/>
              <a:t>Reminder: There are more Member rides than Casual.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2AC6D7F-F068-4E11-BB06-F601D89BB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EE7D6D79-09F6-5147-CDA3-8EACE3BBC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473" y="214335"/>
            <a:ext cx="4629527" cy="464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03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9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8D872BA-CEB6-AFC4-EC24-3179A69FC7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3568" b="3568"/>
          <a:stretch>
            <a:fillRect/>
          </a:stretch>
        </p:blipFill>
        <p:spPr>
          <a:xfrm>
            <a:off x="6210300" y="3429000"/>
            <a:ext cx="4953000" cy="2963863"/>
          </a:xfr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1B1790F4-31F2-9A6F-761C-9F97C883ACF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32917" b="32917"/>
          <a:stretch>
            <a:fillRect/>
          </a:stretch>
        </p:blipFill>
        <p:spPr>
          <a:xfrm>
            <a:off x="6210300" y="465138"/>
            <a:ext cx="4953000" cy="2538412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85FA3F-0818-FA3A-71F2-7D39441118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Members seem to use bike as more of commute.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Casuals seem to be using bikes more recreationally.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Spend longer time at any distance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Are the majority of Floaters</a:t>
            </a:r>
          </a:p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29DD84-350D-A736-5CCA-2D39D22C300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DB74C9-B808-4394-A017-79C83B2524EF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7B2E31-8850-A502-2810-9608DAB81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7A96D23-9A87-5C7E-96C8-4B9D48A76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+mj-ea"/>
                <a:cs typeface="+mj-cs"/>
              </a:rPr>
              <a:t>Cont.….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53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dirty="0">
                <a:solidFill>
                  <a:schemeClr val="tx1"/>
                </a:solidFill>
                <a:ea typeface="+mj-ea"/>
                <a:cs typeface="+mj-cs"/>
              </a:rPr>
              <a:t>Popular Days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1" name="Content Placeholder 18">
            <a:extLst>
              <a:ext uri="{FF2B5EF4-FFF2-40B4-BE49-F238E27FC236}">
                <a16:creationId xmlns:a16="http://schemas.microsoft.com/office/drawing/2014/main" id="{4C4B3630-19B9-3677-6975-A467C085313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04672" y="2121763"/>
            <a:ext cx="5157216" cy="377301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The Weekends are the most popular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Supports the idea of leisure being the strongest driver for ride numbers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95C27E-F2FB-C4FD-502F-90ADAA96E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168" y="518136"/>
            <a:ext cx="5434734" cy="582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62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Members Vs Casuals</a:t>
            </a:r>
          </a:p>
        </p:txBody>
      </p:sp>
      <p:sp>
        <p:nvSpPr>
          <p:cNvPr id="31" name="Content Placeholder 18">
            <a:extLst>
              <a:ext uri="{FF2B5EF4-FFF2-40B4-BE49-F238E27FC236}">
                <a16:creationId xmlns:a16="http://schemas.microsoft.com/office/drawing/2014/main" id="{4C4B3630-19B9-3677-6975-A467C085313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04672" y="2121763"/>
            <a:ext cx="5157216" cy="377301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During week, members have the higher numbers.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On weekends, Casuals bring in the highest numbers of the whole week.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E13CA7-EDEF-5BAE-2525-604D2F13B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595" y="521437"/>
            <a:ext cx="5727406" cy="508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4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0039366-CC4B-45CC-9139-66129D35DB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4C1777-B62D-468E-BE34-64A07CED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675137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B6389-2374-4677-B8BB-59410CC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5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Leisure Activity </a:t>
            </a:r>
          </a:p>
        </p:txBody>
      </p:sp>
      <p:sp>
        <p:nvSpPr>
          <p:cNvPr id="141" name="Date Placeholder 140">
            <a:extLst>
              <a:ext uri="{FF2B5EF4-FFF2-40B4-BE49-F238E27FC236}">
                <a16:creationId xmlns:a16="http://schemas.microsoft.com/office/drawing/2014/main" id="{3E96791E-3AF0-4956-AFA7-A8A89E8EB15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71AD0A-72DC-49A1-AA89-5509B2193035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142" name="Slide Number Placeholder 141">
            <a:extLst>
              <a:ext uri="{FF2B5EF4-FFF2-40B4-BE49-F238E27FC236}">
                <a16:creationId xmlns:a16="http://schemas.microsoft.com/office/drawing/2014/main" id="{9FD033B5-99FB-4B26-BF74-3DA89EEE7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22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852F153-B895-8CFA-1471-7F70099DE270}"/>
              </a:ext>
            </a:extLst>
          </p:cNvPr>
          <p:cNvCxnSpPr>
            <a:cxnSpLocks/>
          </p:cNvCxnSpPr>
          <p:nvPr/>
        </p:nvCxnSpPr>
        <p:spPr>
          <a:xfrm>
            <a:off x="1432193" y="1553378"/>
            <a:ext cx="89677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282BBB8-6D9E-5C4F-B128-1F2F8A321619}"/>
              </a:ext>
            </a:extLst>
          </p:cNvPr>
          <p:cNvSpPr txBox="1"/>
          <p:nvPr/>
        </p:nvSpPr>
        <p:spPr>
          <a:xfrm>
            <a:off x="1432193" y="2214390"/>
            <a:ext cx="90999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Casual riders are more likely to be using our bikes as a recreational activity, or to help them get around for recreation.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 strategy centered on making membership a more fun experience.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Offer incentives towards becoming a member for people who would only use bikes on leisure days.</a:t>
            </a:r>
          </a:p>
        </p:txBody>
      </p:sp>
    </p:spTree>
    <p:extLst>
      <p:ext uri="{BB962C8B-B14F-4D97-AF65-F5344CB8AC3E}">
        <p14:creationId xmlns:p14="http://schemas.microsoft.com/office/powerpoint/2010/main" val="700209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19BF1C0-EE32-4EEE-9539-CE8473AA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534" y="539225"/>
            <a:ext cx="4057466" cy="2434386"/>
          </a:xfrm>
        </p:spPr>
        <p:txBody>
          <a:bodyPr>
            <a:normAutofit/>
          </a:bodyPr>
          <a:lstStyle/>
          <a:p>
            <a:r>
              <a:rPr lang="en-US" sz="5400" dirty="0"/>
              <a:t>Discounts/Rewards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BD264-B274-4D4C-8E2B-C6F7606B254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616946"/>
            <a:ext cx="4972050" cy="583783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cs typeface="Biome Light" panose="020B0303030204020804" pitchFamily="34" charset="0"/>
              </a:rPr>
              <a:t>Offer discounts at local establishments for Members.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cs typeface="Biome Light" panose="020B0303030204020804" pitchFamily="34" charset="0"/>
              </a:rPr>
              <a:t>Rewards points system.</a:t>
            </a:r>
          </a:p>
          <a:p>
            <a:pPr lvl="1"/>
            <a:r>
              <a:rPr lang="en-US" dirty="0">
                <a:solidFill>
                  <a:schemeClr val="tx2">
                    <a:lumMod val="50000"/>
                  </a:schemeClr>
                </a:solidFill>
                <a:cs typeface="Biome Light" panose="020B0303030204020804" pitchFamily="34" charset="0"/>
              </a:rPr>
              <a:t>Redeemable rewards for longer rides, more days, etc.</a:t>
            </a:r>
          </a:p>
        </p:txBody>
      </p:sp>
      <p:sp>
        <p:nvSpPr>
          <p:cNvPr id="30" name="Date Placeholder 29">
            <a:extLst>
              <a:ext uri="{FF2B5EF4-FFF2-40B4-BE49-F238E27FC236}">
                <a16:creationId xmlns:a16="http://schemas.microsoft.com/office/drawing/2014/main" id="{5C3C5043-9E0B-4C7C-B3D8-6124850B40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615077-39AD-4FB2-A061-5884E8516F91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AD175D2A-0058-45E0-AAF6-7260876F0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E0F26DA-F60A-E4BC-9F3E-786923A4696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5552" r="5552"/>
          <a:stretch>
            <a:fillRect/>
          </a:stretch>
        </p:blipFill>
        <p:spPr>
          <a:xfrm>
            <a:off x="1028700" y="3256861"/>
            <a:ext cx="3924300" cy="3314700"/>
          </a:xfrm>
        </p:spPr>
      </p:pic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0A931-F348-4A41-A5F4-69657F3C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Social Media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BD264-B274-4D4C-8E2B-C6F7606B254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28700" y="3556002"/>
            <a:ext cx="3108960" cy="2286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Challenges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ea typeface="+mn-ea"/>
              <a:cs typeface="Biome Light" panose="020B0303030204020804" pitchFamily="34" charset="0"/>
            </a:endParaRPr>
          </a:p>
          <a:p>
            <a:pPr>
              <a:defRPr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cs typeface="Biome Light" panose="020B0303030204020804" pitchFamily="34" charset="0"/>
              </a:rPr>
              <a:t>Photo scavenger hunts</a:t>
            </a:r>
          </a:p>
          <a:p>
            <a:pPr>
              <a:defRPr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cs typeface="Biome Light" panose="020B0303030204020804" pitchFamily="34" charset="0"/>
              </a:rPr>
              <a:t>Most aesthetic selfies with bikes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cs typeface="Biome Light" panose="020B0303030204020804" pitchFamily="34" charset="0"/>
            </a:endParaRP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EC41F11-47BD-44B1-BF22-D3C7965626E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41520" y="3556001"/>
            <a:ext cx="3108960" cy="2285999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Offer Prizes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ea typeface="+mn-ea"/>
              <a:cs typeface="Biome Light" panose="020B03030302040208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ea typeface="+mn-ea"/>
                <a:cs typeface="Biome Light" panose="020B0303030204020804" pitchFamily="34" charset="0"/>
              </a:rPr>
              <a:t>Cash Prizes to winners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Discounts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ea typeface="+mn-ea"/>
                <a:cs typeface="Biome Light" panose="020B0303030204020804" pitchFamily="34" charset="0"/>
              </a:rPr>
              <a:t>Gift Cards\Items</a:t>
            </a:r>
          </a:p>
          <a:p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34CC2084-FCB9-4F4B-8B47-44B2A81D523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054340" y="3556001"/>
            <a:ext cx="3108960" cy="2285999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Rider Promotion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ea typeface="+mn-ea"/>
              <a:cs typeface="Biome Light" panose="020B03030302040208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Share rider’s posts through our social platforms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Bring more attention to their accounts, pages, and channels</a:t>
            </a:r>
          </a:p>
        </p:txBody>
      </p:sp>
      <p:sp>
        <p:nvSpPr>
          <p:cNvPr id="38" name="Date Placeholder 37">
            <a:extLst>
              <a:ext uri="{FF2B5EF4-FFF2-40B4-BE49-F238E27FC236}">
                <a16:creationId xmlns:a16="http://schemas.microsoft.com/office/drawing/2014/main" id="{44BB509D-E79A-48CF-9C7A-2B385FD379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8CD27B-109C-41C9-9CF4-85F532F66BBB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25AC8E0E-F9A1-4D3C-8AB5-4C215FD5C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EC58EF-D3F3-F06F-EC4D-B6D5645593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6210300" y="127000"/>
            <a:ext cx="4953000" cy="3302000"/>
          </a:xfrm>
        </p:spPr>
      </p:pic>
    </p:spTree>
    <p:extLst>
      <p:ext uri="{BB962C8B-B14F-4D97-AF65-F5344CB8AC3E}">
        <p14:creationId xmlns:p14="http://schemas.microsoft.com/office/powerpoint/2010/main" val="344939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3A48F-6C9B-4B6F-9063-4E2B2F6CF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Events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A4779ED5-F550-4DD0-A629-AFB3A45D7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604730"/>
              </p:ext>
            </p:extLst>
          </p:nvPr>
        </p:nvGraphicFramePr>
        <p:xfrm>
          <a:off x="1028700" y="2569118"/>
          <a:ext cx="10134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7300">
                  <a:extLst>
                    <a:ext uri="{9D8B030D-6E8A-4147-A177-3AD203B41FA5}">
                      <a16:colId xmlns:a16="http://schemas.microsoft.com/office/drawing/2014/main" val="3007200546"/>
                    </a:ext>
                  </a:extLst>
                </a:gridCol>
                <a:gridCol w="5067300">
                  <a:extLst>
                    <a:ext uri="{9D8B030D-6E8A-4147-A177-3AD203B41FA5}">
                      <a16:colId xmlns:a16="http://schemas.microsoft.com/office/drawing/2014/main" val="1309975012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iome Light" panose="020B0303030204020804" pitchFamily="34" charset="0"/>
                        </a:rPr>
                        <a:t>Host local events that are free for Members.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iome Light" panose="020B0303030204020804" pitchFamily="34" charset="0"/>
                        </a:rPr>
                        <a:t>Generates good will from our company in the community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15998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iome Light" panose="020B0303030204020804" pitchFamily="34" charset="0"/>
                        </a:rPr>
                        <a:t>Concerts that promote local artists and talents.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iome Light" panose="020B0303030204020804" pitchFamily="34" charset="0"/>
                        </a:rPr>
                        <a:t>Can be done alongside other recommendations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01207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iome Light" panose="020B0303030204020804" pitchFamily="34" charset="0"/>
                        </a:rPr>
                        <a:t>Jobs fairs and small carnivals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iome Light" panose="020B0303030204020804" pitchFamily="34" charset="0"/>
                        </a:rPr>
                        <a:t>Is good promotion for our brand &amp; services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iome Light" panose="020B03030302040208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1895934"/>
                  </a:ext>
                </a:extLst>
              </a:tr>
            </a:tbl>
          </a:graphicData>
        </a:graphic>
      </p:graphicFrame>
      <p:sp>
        <p:nvSpPr>
          <p:cNvPr id="36" name="Date Placeholder 35">
            <a:extLst>
              <a:ext uri="{FF2B5EF4-FFF2-40B4-BE49-F238E27FC236}">
                <a16:creationId xmlns:a16="http://schemas.microsoft.com/office/drawing/2014/main" id="{8D56EBED-E2E8-4532-9D58-AEA4BF592BE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EFFCE6-B714-4312-995E-9A4A689D43F0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2448455D-834D-4F56-90F8-4F239B5CA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070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65E632-89DE-4E4B-8A35-FD6D46E9AA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05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D825CB-5684-4E97-80FA-A48BC074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6"/>
            <a:ext cx="3924300" cy="305752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Casual riders are looking for fun more than a mode of commuting.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Base strategy on leisure activities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Questions?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solidFill>
                <a:schemeClr val="accent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F34300E-1F96-433C-BBA9-C319B37E13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cs typeface="Biome Light" panose="020B0303030204020804" pitchFamily="34" charset="0"/>
              </a:rPr>
              <a:t>Dean</a:t>
            </a:r>
            <a:endParaRPr lang="en-US" sz="1600" dirty="0">
              <a:solidFill>
                <a:schemeClr val="accent2">
                  <a:lumMod val="50000"/>
                </a:schemeClr>
              </a:solidFill>
              <a:cs typeface="Biome Light" panose="020B03030302040208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cs typeface="Biome Light" panose="020B0303030204020804" pitchFamily="34" charset="0"/>
              </a:rPr>
              <a:t>dcarr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cs typeface="Biome Light" panose="020B0303030204020804" pitchFamily="34" charset="0"/>
              </a:rPr>
              <a:t>@cyclistic.com</a:t>
            </a:r>
          </a:p>
          <a:p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A36A89F3-138D-4102-9FF2-6E1293F6AFB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549713-324E-442E-99F3-0C4C72A7B5ED}" type="datetime1">
              <a:rPr lang="en-US" smtClean="0"/>
              <a:t>11/6/2022</a:t>
            </a:fld>
            <a:endParaRPr lang="en-US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EF02AD77-17EE-49EB-8387-86DED6AD8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BF1B1FF-78FF-9299-E79F-A56419797E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0823" b="30823"/>
          <a:stretch>
            <a:fillRect/>
          </a:stretch>
        </p:blipFill>
        <p:spPr/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CCC030DB-578C-8FCB-66AE-2102AE92B65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363" b="73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7778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inimalist Presentation">
      <a:dk1>
        <a:sysClr val="windowText" lastClr="000000"/>
      </a:dk1>
      <a:lt1>
        <a:sysClr val="window" lastClr="FFFFFF"/>
      </a:lt1>
      <a:dk2>
        <a:srgbClr val="ABABAB"/>
      </a:dk2>
      <a:lt2>
        <a:srgbClr val="F2F1EE"/>
      </a:lt2>
      <a:accent1>
        <a:srgbClr val="D8D2CD"/>
      </a:accent1>
      <a:accent2>
        <a:srgbClr val="C0C9C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iome Light"/>
        <a:ea typeface=""/>
        <a:cs typeface=""/>
      </a:majorFont>
      <a:minorFont>
        <a:latin typeface="Biom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 color presentation_Win32_LW_v2.potx" id="{B7F4C684-7BE5-4BD8-BEBE-7F207A45F474}" vid="{9091DE1E-F617-4C59-950B-F96736B889D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A10211-FBDE-44DA-8AD6-29E596B297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976319-4513-485C-AD3A-E56C39927A38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A1B7BBB-8F46-4BA8-85EC-2ECC1D2E32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441</TotalTime>
  <Words>740</Words>
  <Application>Microsoft Office PowerPoint</Application>
  <PresentationFormat>Widescreen</PresentationFormat>
  <Paragraphs>163</Paragraphs>
  <Slides>26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Biome Light</vt:lpstr>
      <vt:lpstr>Calibri</vt:lpstr>
      <vt:lpstr>Office Theme</vt:lpstr>
      <vt:lpstr>Worksheet</vt:lpstr>
      <vt:lpstr>Cyclisitic Rider Data for 2021</vt:lpstr>
      <vt:lpstr>Agenda</vt:lpstr>
      <vt:lpstr>Introduction</vt:lpstr>
      <vt:lpstr>The Raw Data</vt:lpstr>
      <vt:lpstr>Updates</vt:lpstr>
      <vt:lpstr>Presentation Goal</vt:lpstr>
      <vt:lpstr>Members Vs Casuals</vt:lpstr>
      <vt:lpstr>Members</vt:lpstr>
      <vt:lpstr>Casuals</vt:lpstr>
      <vt:lpstr>Our Findings</vt:lpstr>
      <vt:lpstr>Overview for 2021</vt:lpstr>
      <vt:lpstr>Total # of Rides</vt:lpstr>
      <vt:lpstr>Total # of Miles</vt:lpstr>
      <vt:lpstr>Average Ride Distance</vt:lpstr>
      <vt:lpstr>Floaters</vt:lpstr>
      <vt:lpstr>Floaters cont.…</vt:lpstr>
      <vt:lpstr>Ride Distance Vs Time Length</vt:lpstr>
      <vt:lpstr>Cont.….</vt:lpstr>
      <vt:lpstr>Popular Days</vt:lpstr>
      <vt:lpstr>Members Vs Casuals</vt:lpstr>
      <vt:lpstr>Recommendations</vt:lpstr>
      <vt:lpstr>Leisure Activity </vt:lpstr>
      <vt:lpstr>Discounts/Rewards</vt:lpstr>
      <vt:lpstr>Social Media Engagement</vt:lpstr>
      <vt:lpstr>Local Events</vt:lpstr>
      <vt:lpstr>Closing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Cyclisitc Rider Data for 2021</dc:title>
  <dc:creator>Dean Carr</dc:creator>
  <cp:lastModifiedBy>Dean Carr</cp:lastModifiedBy>
  <cp:revision>2</cp:revision>
  <dcterms:created xsi:type="dcterms:W3CDTF">2022-11-05T21:45:55Z</dcterms:created>
  <dcterms:modified xsi:type="dcterms:W3CDTF">2022-11-07T10:32:38Z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